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</p:sldMasterIdLst>
  <p:sldIdLst>
    <p:sldId id="259" r:id="rId2"/>
    <p:sldId id="260" r:id="rId3"/>
    <p:sldId id="261" r:id="rId4"/>
    <p:sldId id="262" r:id="rId5"/>
    <p:sldId id="263" r:id="rId6"/>
    <p:sldId id="264" r:id="rId7"/>
    <p:sldId id="265" r:id="rId8"/>
    <p:sldId id="266" r:id="rId9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1410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3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A23E52-13A8-4892-886D-F55FBD713491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5B8C7E-EA26-4E0A-A8F8-FA227EF4EEED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DBFC0F-C77C-4664-A9D7-D1E088752B89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hyperlink" Target="mailto:lgg@cs.ntust.edu.tw" TargetMode="External"/><Relationship Id="rId5" Type="http://schemas.openxmlformats.org/officeDocument/2006/relationships/image" Target="../media/image1.jpe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>
                <a:gamma/>
                <a:shade val="46275"/>
                <a:invGamma/>
              </a:schemeClr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sp>
          <p:nvSpPr>
            <p:cNvPr id="1463299" name="Freeform 3"/>
            <p:cNvSpPr>
              <a:spLocks/>
            </p:cNvSpPr>
            <p:nvPr/>
          </p:nvSpPr>
          <p:spPr bwMode="hidden">
            <a:xfrm>
              <a:off x="0" y="3072"/>
              <a:ext cx="5760" cy="1248"/>
            </a:xfrm>
            <a:custGeom>
              <a:avLst/>
              <a:gdLst/>
              <a:ahLst/>
              <a:cxnLst>
                <a:cxn ang="0">
                  <a:pos x="6027" y="2296"/>
                </a:cxn>
                <a:cxn ang="0">
                  <a:pos x="0" y="2296"/>
                </a:cxn>
                <a:cxn ang="0">
                  <a:pos x="0" y="0"/>
                </a:cxn>
                <a:cxn ang="0">
                  <a:pos x="6027" y="0"/>
                </a:cxn>
                <a:cxn ang="0">
                  <a:pos x="6027" y="2296"/>
                </a:cxn>
                <a:cxn ang="0">
                  <a:pos x="6027" y="2296"/>
                </a:cxn>
              </a:cxnLst>
              <a:rect l="0" t="0" r="r" b="b"/>
              <a:pathLst>
                <a:path w="6027" h="2296">
                  <a:moveTo>
                    <a:pt x="6027" y="2296"/>
                  </a:moveTo>
                  <a:lnTo>
                    <a:pt x="0" y="2296"/>
                  </a:lnTo>
                  <a:lnTo>
                    <a:pt x="0" y="0"/>
                  </a:lnTo>
                  <a:lnTo>
                    <a:pt x="6027" y="0"/>
                  </a:lnTo>
                  <a:lnTo>
                    <a:pt x="6027" y="2296"/>
                  </a:lnTo>
                  <a:lnTo>
                    <a:pt x="6027" y="22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accent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463300" name="Freeform 4"/>
            <p:cNvSpPr>
              <a:spLocks/>
            </p:cNvSpPr>
            <p:nvPr/>
          </p:nvSpPr>
          <p:spPr bwMode="hidden">
            <a:xfrm>
              <a:off x="0" y="0"/>
              <a:ext cx="5760" cy="3072"/>
            </a:xfrm>
            <a:custGeom>
              <a:avLst/>
              <a:gdLst/>
              <a:ahLst/>
              <a:cxnLst>
                <a:cxn ang="0">
                  <a:pos x="6027" y="2296"/>
                </a:cxn>
                <a:cxn ang="0">
                  <a:pos x="0" y="2296"/>
                </a:cxn>
                <a:cxn ang="0">
                  <a:pos x="0" y="0"/>
                </a:cxn>
                <a:cxn ang="0">
                  <a:pos x="6027" y="0"/>
                </a:cxn>
                <a:cxn ang="0">
                  <a:pos x="6027" y="2296"/>
                </a:cxn>
                <a:cxn ang="0">
                  <a:pos x="6027" y="2296"/>
                </a:cxn>
              </a:cxnLst>
              <a:rect l="0" t="0" r="r" b="b"/>
              <a:pathLst>
                <a:path w="6027" h="2296">
                  <a:moveTo>
                    <a:pt x="6027" y="2296"/>
                  </a:moveTo>
                  <a:lnTo>
                    <a:pt x="0" y="2296"/>
                  </a:lnTo>
                  <a:lnTo>
                    <a:pt x="0" y="0"/>
                  </a:lnTo>
                  <a:lnTo>
                    <a:pt x="6027" y="0"/>
                  </a:lnTo>
                  <a:lnTo>
                    <a:pt x="6027" y="2296"/>
                  </a:lnTo>
                  <a:lnTo>
                    <a:pt x="6027" y="2296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</p:grpSp>
      <p:sp>
        <p:nvSpPr>
          <p:cNvPr id="1463301" name="Freeform 5"/>
          <p:cNvSpPr>
            <a:spLocks/>
          </p:cNvSpPr>
          <p:nvPr/>
        </p:nvSpPr>
        <p:spPr bwMode="hidden">
          <a:xfrm>
            <a:off x="6248400" y="6262688"/>
            <a:ext cx="2895600" cy="609600"/>
          </a:xfrm>
          <a:custGeom>
            <a:avLst/>
            <a:gdLst/>
            <a:ahLst/>
            <a:cxnLst>
              <a:cxn ang="0">
                <a:pos x="5748" y="246"/>
              </a:cxn>
              <a:cxn ang="0">
                <a:pos x="0" y="246"/>
              </a:cxn>
              <a:cxn ang="0">
                <a:pos x="0" y="0"/>
              </a:cxn>
              <a:cxn ang="0">
                <a:pos x="5748" y="0"/>
              </a:cxn>
              <a:cxn ang="0">
                <a:pos x="5748" y="246"/>
              </a:cxn>
              <a:cxn ang="0">
                <a:pos x="5748" y="246"/>
              </a:cxn>
            </a:cxnLst>
            <a:rect l="0" t="0" r="r" b="b"/>
            <a:pathLst>
              <a:path w="5748" h="246">
                <a:moveTo>
                  <a:pt x="5748" y="246"/>
                </a:moveTo>
                <a:lnTo>
                  <a:pt x="0" y="246"/>
                </a:lnTo>
                <a:lnTo>
                  <a:pt x="0" y="0"/>
                </a:lnTo>
                <a:lnTo>
                  <a:pt x="5748" y="0"/>
                </a:lnTo>
                <a:lnTo>
                  <a:pt x="5748" y="246"/>
                </a:lnTo>
                <a:lnTo>
                  <a:pt x="5748" y="246"/>
                </a:lnTo>
                <a:close/>
              </a:path>
            </a:pathLst>
          </a:custGeom>
          <a:gradFill rotWithShape="0">
            <a:gsLst>
              <a:gs pos="0">
                <a:schemeClr val="bg1"/>
              </a:gs>
              <a:gs pos="100000">
                <a:schemeClr val="hlink"/>
              </a:gs>
            </a:gsLst>
            <a:lin ang="18900000" scaled="1"/>
          </a:gradFill>
          <a:ln w="9525">
            <a:noFill/>
            <a:round/>
            <a:headEnd/>
            <a:tailEnd/>
          </a:ln>
        </p:spPr>
        <p:txBody>
          <a:bodyPr/>
          <a:lstStyle/>
          <a:p>
            <a:endParaRPr lang="zh-TW" altLang="en-US"/>
          </a:p>
        </p:txBody>
      </p:sp>
      <p:grpSp>
        <p:nvGrpSpPr>
          <p:cNvPr id="3" name="Group 6"/>
          <p:cNvGrpSpPr>
            <a:grpSpLocks/>
          </p:cNvGrpSpPr>
          <p:nvPr/>
        </p:nvGrpSpPr>
        <p:grpSpPr bwMode="auto">
          <a:xfrm>
            <a:off x="0" y="6019800"/>
            <a:ext cx="7848600" cy="857250"/>
            <a:chOff x="0" y="3792"/>
            <a:chExt cx="4944" cy="540"/>
          </a:xfrm>
        </p:grpSpPr>
        <p:sp>
          <p:nvSpPr>
            <p:cNvPr id="1463303" name="Freeform 7"/>
            <p:cNvSpPr>
              <a:spLocks/>
            </p:cNvSpPr>
            <p:nvPr userDrawn="1"/>
          </p:nvSpPr>
          <p:spPr bwMode="ltGray">
            <a:xfrm>
              <a:off x="1488" y="3792"/>
              <a:ext cx="3240" cy="536"/>
            </a:xfrm>
            <a:custGeom>
              <a:avLst/>
              <a:gdLst/>
              <a:ahLst/>
              <a:cxnLst>
                <a:cxn ang="0">
                  <a:pos x="3132" y="469"/>
                </a:cxn>
                <a:cxn ang="0">
                  <a:pos x="2995" y="395"/>
                </a:cxn>
                <a:cxn ang="0">
                  <a:pos x="2911" y="375"/>
                </a:cxn>
                <a:cxn ang="0">
                  <a:pos x="2678" y="228"/>
                </a:cxn>
                <a:cxn ang="0">
                  <a:pos x="2553" y="74"/>
                </a:cxn>
                <a:cxn ang="0">
                  <a:pos x="2457" y="7"/>
                </a:cxn>
                <a:cxn ang="0">
                  <a:pos x="2403" y="47"/>
                </a:cxn>
                <a:cxn ang="0">
                  <a:pos x="2289" y="74"/>
                </a:cxn>
                <a:cxn ang="0">
                  <a:pos x="2134" y="74"/>
                </a:cxn>
                <a:cxn ang="0">
                  <a:pos x="2044" y="128"/>
                </a:cxn>
                <a:cxn ang="0">
                  <a:pos x="1775" y="222"/>
                </a:cxn>
                <a:cxn ang="0">
                  <a:pos x="1602" y="181"/>
                </a:cxn>
                <a:cxn ang="0">
                  <a:pos x="1560" y="101"/>
                </a:cxn>
                <a:cxn ang="0">
                  <a:pos x="1542" y="87"/>
                </a:cxn>
                <a:cxn ang="0">
                  <a:pos x="1446" y="60"/>
                </a:cxn>
                <a:cxn ang="0">
                  <a:pos x="1375" y="74"/>
                </a:cxn>
                <a:cxn ang="0">
                  <a:pos x="1309" y="87"/>
                </a:cxn>
                <a:cxn ang="0">
                  <a:pos x="1243" y="13"/>
                </a:cxn>
                <a:cxn ang="0">
                  <a:pos x="1225" y="0"/>
                </a:cxn>
                <a:cxn ang="0">
                  <a:pos x="1189" y="0"/>
                </a:cxn>
                <a:cxn ang="0">
                  <a:pos x="1106" y="34"/>
                </a:cxn>
                <a:cxn ang="0">
                  <a:pos x="1106" y="34"/>
                </a:cxn>
                <a:cxn ang="0">
                  <a:pos x="1094" y="40"/>
                </a:cxn>
                <a:cxn ang="0">
                  <a:pos x="1070" y="54"/>
                </a:cxn>
                <a:cxn ang="0">
                  <a:pos x="1034" y="74"/>
                </a:cxn>
                <a:cxn ang="0">
                  <a:pos x="1004" y="74"/>
                </a:cxn>
                <a:cxn ang="0">
                  <a:pos x="986" y="74"/>
                </a:cxn>
                <a:cxn ang="0">
                  <a:pos x="956" y="81"/>
                </a:cxn>
                <a:cxn ang="0">
                  <a:pos x="920" y="94"/>
                </a:cxn>
                <a:cxn ang="0">
                  <a:pos x="884" y="107"/>
                </a:cxn>
                <a:cxn ang="0">
                  <a:pos x="843" y="128"/>
                </a:cxn>
                <a:cxn ang="0">
                  <a:pos x="813" y="141"/>
                </a:cxn>
                <a:cxn ang="0">
                  <a:pos x="789" y="148"/>
                </a:cxn>
                <a:cxn ang="0">
                  <a:pos x="783" y="154"/>
                </a:cxn>
                <a:cxn ang="0">
                  <a:pos x="556" y="228"/>
                </a:cxn>
                <a:cxn ang="0">
                  <a:pos x="394" y="294"/>
                </a:cxn>
                <a:cxn ang="0">
                  <a:pos x="107" y="462"/>
                </a:cxn>
                <a:cxn ang="0">
                  <a:pos x="0" y="536"/>
                </a:cxn>
                <a:cxn ang="0">
                  <a:pos x="3240" y="536"/>
                </a:cxn>
                <a:cxn ang="0">
                  <a:pos x="3132" y="469"/>
                </a:cxn>
                <a:cxn ang="0">
                  <a:pos x="3132" y="469"/>
                </a:cxn>
              </a:cxnLst>
              <a:rect l="0" t="0" r="r" b="b"/>
              <a:pathLst>
                <a:path w="3240" h="536">
                  <a:moveTo>
                    <a:pt x="3132" y="469"/>
                  </a:moveTo>
                  <a:lnTo>
                    <a:pt x="2995" y="395"/>
                  </a:lnTo>
                  <a:lnTo>
                    <a:pt x="2911" y="375"/>
                  </a:lnTo>
                  <a:lnTo>
                    <a:pt x="2678" y="228"/>
                  </a:lnTo>
                  <a:lnTo>
                    <a:pt x="2553" y="74"/>
                  </a:lnTo>
                  <a:lnTo>
                    <a:pt x="2457" y="7"/>
                  </a:lnTo>
                  <a:lnTo>
                    <a:pt x="2403" y="47"/>
                  </a:lnTo>
                  <a:lnTo>
                    <a:pt x="2289" y="74"/>
                  </a:lnTo>
                  <a:lnTo>
                    <a:pt x="2134" y="74"/>
                  </a:lnTo>
                  <a:lnTo>
                    <a:pt x="2044" y="128"/>
                  </a:lnTo>
                  <a:lnTo>
                    <a:pt x="1775" y="222"/>
                  </a:lnTo>
                  <a:lnTo>
                    <a:pt x="1602" y="181"/>
                  </a:lnTo>
                  <a:lnTo>
                    <a:pt x="1560" y="101"/>
                  </a:lnTo>
                  <a:lnTo>
                    <a:pt x="1542" y="87"/>
                  </a:lnTo>
                  <a:lnTo>
                    <a:pt x="1446" y="60"/>
                  </a:lnTo>
                  <a:lnTo>
                    <a:pt x="1375" y="74"/>
                  </a:lnTo>
                  <a:lnTo>
                    <a:pt x="1309" y="87"/>
                  </a:lnTo>
                  <a:lnTo>
                    <a:pt x="1243" y="13"/>
                  </a:lnTo>
                  <a:lnTo>
                    <a:pt x="1225" y="0"/>
                  </a:lnTo>
                  <a:lnTo>
                    <a:pt x="1189" y="0"/>
                  </a:lnTo>
                  <a:lnTo>
                    <a:pt x="1106" y="34"/>
                  </a:lnTo>
                  <a:lnTo>
                    <a:pt x="1106" y="34"/>
                  </a:lnTo>
                  <a:lnTo>
                    <a:pt x="1094" y="40"/>
                  </a:lnTo>
                  <a:lnTo>
                    <a:pt x="1070" y="54"/>
                  </a:lnTo>
                  <a:lnTo>
                    <a:pt x="1034" y="74"/>
                  </a:lnTo>
                  <a:lnTo>
                    <a:pt x="1004" y="74"/>
                  </a:lnTo>
                  <a:lnTo>
                    <a:pt x="986" y="74"/>
                  </a:lnTo>
                  <a:lnTo>
                    <a:pt x="956" y="81"/>
                  </a:lnTo>
                  <a:lnTo>
                    <a:pt x="920" y="94"/>
                  </a:lnTo>
                  <a:lnTo>
                    <a:pt x="884" y="107"/>
                  </a:lnTo>
                  <a:lnTo>
                    <a:pt x="843" y="128"/>
                  </a:lnTo>
                  <a:lnTo>
                    <a:pt x="813" y="141"/>
                  </a:lnTo>
                  <a:lnTo>
                    <a:pt x="789" y="148"/>
                  </a:lnTo>
                  <a:lnTo>
                    <a:pt x="783" y="154"/>
                  </a:lnTo>
                  <a:lnTo>
                    <a:pt x="556" y="228"/>
                  </a:lnTo>
                  <a:lnTo>
                    <a:pt x="394" y="294"/>
                  </a:lnTo>
                  <a:lnTo>
                    <a:pt x="107" y="462"/>
                  </a:lnTo>
                  <a:lnTo>
                    <a:pt x="0" y="536"/>
                  </a:lnTo>
                  <a:lnTo>
                    <a:pt x="3240" y="536"/>
                  </a:lnTo>
                  <a:lnTo>
                    <a:pt x="3132" y="469"/>
                  </a:lnTo>
                  <a:lnTo>
                    <a:pt x="3132" y="469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66667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grpSp>
          <p:nvGrpSpPr>
            <p:cNvPr id="4" name="Group 8"/>
            <p:cNvGrpSpPr>
              <a:grpSpLocks/>
            </p:cNvGrpSpPr>
            <p:nvPr userDrawn="1"/>
          </p:nvGrpSpPr>
          <p:grpSpPr bwMode="auto">
            <a:xfrm>
              <a:off x="2486" y="3792"/>
              <a:ext cx="2458" cy="540"/>
              <a:chOff x="2486" y="3792"/>
              <a:chExt cx="2458" cy="540"/>
            </a:xfrm>
          </p:grpSpPr>
          <p:sp>
            <p:nvSpPr>
              <p:cNvPr id="1463305" name="Freeform 9"/>
              <p:cNvSpPr>
                <a:spLocks/>
              </p:cNvSpPr>
              <p:nvPr userDrawn="1"/>
            </p:nvSpPr>
            <p:spPr bwMode="ltGray">
              <a:xfrm>
                <a:off x="3948" y="3799"/>
                <a:ext cx="996" cy="533"/>
              </a:xfrm>
              <a:custGeom>
                <a:avLst/>
                <a:gdLst/>
                <a:ahLst/>
                <a:cxnLst>
                  <a:cxn ang="0">
                    <a:pos x="636" y="373"/>
                  </a:cxn>
                  <a:cxn ang="0">
                    <a:pos x="495" y="370"/>
                  </a:cxn>
                  <a:cxn ang="0">
                    <a:pos x="280" y="249"/>
                  </a:cxn>
                  <a:cxn ang="0">
                    <a:pos x="127" y="66"/>
                  </a:cxn>
                  <a:cxn ang="0">
                    <a:pos x="0" y="0"/>
                  </a:cxn>
                  <a:cxn ang="0">
                    <a:pos x="22" y="26"/>
                  </a:cxn>
                  <a:cxn ang="0">
                    <a:pos x="0" y="65"/>
                  </a:cxn>
                  <a:cxn ang="0">
                    <a:pos x="30" y="119"/>
                  </a:cxn>
                  <a:cxn ang="0">
                    <a:pos x="75" y="243"/>
                  </a:cxn>
                  <a:cxn ang="0">
                    <a:pos x="45" y="422"/>
                  </a:cxn>
                  <a:cxn ang="0">
                    <a:pos x="200" y="329"/>
                  </a:cxn>
                  <a:cxn ang="0">
                    <a:pos x="612" y="533"/>
                  </a:cxn>
                  <a:cxn ang="0">
                    <a:pos x="996" y="529"/>
                  </a:cxn>
                  <a:cxn ang="0">
                    <a:pos x="828" y="473"/>
                  </a:cxn>
                  <a:cxn ang="0">
                    <a:pos x="636" y="373"/>
                  </a:cxn>
                </a:cxnLst>
                <a:rect l="0" t="0" r="r" b="b"/>
                <a:pathLst>
                  <a:path w="996" h="533">
                    <a:moveTo>
                      <a:pt x="636" y="373"/>
                    </a:moveTo>
                    <a:lnTo>
                      <a:pt x="495" y="370"/>
                    </a:lnTo>
                    <a:lnTo>
                      <a:pt x="280" y="249"/>
                    </a:lnTo>
                    <a:lnTo>
                      <a:pt x="127" y="66"/>
                    </a:lnTo>
                    <a:lnTo>
                      <a:pt x="0" y="0"/>
                    </a:lnTo>
                    <a:lnTo>
                      <a:pt x="22" y="26"/>
                    </a:lnTo>
                    <a:lnTo>
                      <a:pt x="0" y="65"/>
                    </a:lnTo>
                    <a:lnTo>
                      <a:pt x="30" y="119"/>
                    </a:lnTo>
                    <a:lnTo>
                      <a:pt x="75" y="243"/>
                    </a:lnTo>
                    <a:lnTo>
                      <a:pt x="45" y="422"/>
                    </a:lnTo>
                    <a:lnTo>
                      <a:pt x="200" y="329"/>
                    </a:lnTo>
                    <a:lnTo>
                      <a:pt x="612" y="533"/>
                    </a:lnTo>
                    <a:lnTo>
                      <a:pt x="996" y="529"/>
                    </a:lnTo>
                    <a:lnTo>
                      <a:pt x="828" y="473"/>
                    </a:lnTo>
                    <a:lnTo>
                      <a:pt x="636" y="373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463306" name="Freeform 10"/>
              <p:cNvSpPr>
                <a:spLocks/>
              </p:cNvSpPr>
              <p:nvPr userDrawn="1"/>
            </p:nvSpPr>
            <p:spPr bwMode="ltGray">
              <a:xfrm>
                <a:off x="2677" y="3792"/>
                <a:ext cx="186" cy="395"/>
              </a:xfrm>
              <a:custGeom>
                <a:avLst/>
                <a:gdLst/>
                <a:ahLst/>
                <a:cxnLst>
                  <a:cxn ang="0">
                    <a:pos x="36" y="0"/>
                  </a:cxn>
                  <a:cxn ang="0">
                    <a:pos x="54" y="18"/>
                  </a:cxn>
                  <a:cxn ang="0">
                    <a:pos x="24" y="30"/>
                  </a:cxn>
                  <a:cxn ang="0">
                    <a:pos x="18" y="66"/>
                  </a:cxn>
                  <a:cxn ang="0">
                    <a:pos x="42" y="114"/>
                  </a:cxn>
                  <a:cxn ang="0">
                    <a:pos x="48" y="162"/>
                  </a:cxn>
                  <a:cxn ang="0">
                    <a:pos x="0" y="353"/>
                  </a:cxn>
                  <a:cxn ang="0">
                    <a:pos x="54" y="233"/>
                  </a:cxn>
                  <a:cxn ang="0">
                    <a:pos x="84" y="216"/>
                  </a:cxn>
                  <a:cxn ang="0">
                    <a:pos x="126" y="126"/>
                  </a:cxn>
                  <a:cxn ang="0">
                    <a:pos x="144" y="120"/>
                  </a:cxn>
                  <a:cxn ang="0">
                    <a:pos x="144" y="90"/>
                  </a:cxn>
                  <a:cxn ang="0">
                    <a:pos x="186" y="66"/>
                  </a:cxn>
                  <a:cxn ang="0">
                    <a:pos x="162" y="60"/>
                  </a:cxn>
                  <a:cxn ang="0">
                    <a:pos x="36" y="0"/>
                  </a:cxn>
                  <a:cxn ang="0">
                    <a:pos x="36" y="0"/>
                  </a:cxn>
                </a:cxnLst>
                <a:rect l="0" t="0" r="r" b="b"/>
                <a:pathLst>
                  <a:path w="186" h="353">
                    <a:moveTo>
                      <a:pt x="36" y="0"/>
                    </a:moveTo>
                    <a:lnTo>
                      <a:pt x="54" y="18"/>
                    </a:lnTo>
                    <a:lnTo>
                      <a:pt x="24" y="30"/>
                    </a:lnTo>
                    <a:lnTo>
                      <a:pt x="18" y="66"/>
                    </a:lnTo>
                    <a:lnTo>
                      <a:pt x="42" y="114"/>
                    </a:lnTo>
                    <a:lnTo>
                      <a:pt x="48" y="162"/>
                    </a:lnTo>
                    <a:lnTo>
                      <a:pt x="0" y="353"/>
                    </a:lnTo>
                    <a:lnTo>
                      <a:pt x="54" y="233"/>
                    </a:lnTo>
                    <a:lnTo>
                      <a:pt x="84" y="216"/>
                    </a:lnTo>
                    <a:lnTo>
                      <a:pt x="126" y="126"/>
                    </a:lnTo>
                    <a:lnTo>
                      <a:pt x="144" y="120"/>
                    </a:lnTo>
                    <a:lnTo>
                      <a:pt x="144" y="90"/>
                    </a:lnTo>
                    <a:lnTo>
                      <a:pt x="186" y="66"/>
                    </a:lnTo>
                    <a:lnTo>
                      <a:pt x="162" y="60"/>
                    </a:lnTo>
                    <a:lnTo>
                      <a:pt x="36" y="0"/>
                    </a:lnTo>
                    <a:lnTo>
                      <a:pt x="36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463307" name="Freeform 11"/>
              <p:cNvSpPr>
                <a:spLocks/>
              </p:cNvSpPr>
              <p:nvPr userDrawn="1"/>
            </p:nvSpPr>
            <p:spPr bwMode="ltGray">
              <a:xfrm>
                <a:off x="3030" y="3893"/>
                <a:ext cx="378" cy="271"/>
              </a:xfrm>
              <a:custGeom>
                <a:avLst/>
                <a:gdLst/>
                <a:ahLst/>
                <a:cxnLst>
                  <a:cxn ang="0">
                    <a:pos x="18" y="0"/>
                  </a:cxn>
                  <a:cxn ang="0">
                    <a:pos x="12" y="13"/>
                  </a:cxn>
                  <a:cxn ang="0">
                    <a:pos x="0" y="40"/>
                  </a:cxn>
                  <a:cxn ang="0">
                    <a:pos x="60" y="121"/>
                  </a:cxn>
                  <a:cxn ang="0">
                    <a:pos x="310" y="271"/>
                  </a:cxn>
                  <a:cxn ang="0">
                    <a:pos x="290" y="139"/>
                  </a:cxn>
                  <a:cxn ang="0">
                    <a:pos x="378" y="76"/>
                  </a:cxn>
                  <a:cxn ang="0">
                    <a:pos x="251" y="94"/>
                  </a:cxn>
                  <a:cxn ang="0">
                    <a:pos x="90" y="54"/>
                  </a:cxn>
                  <a:cxn ang="0">
                    <a:pos x="18" y="0"/>
                  </a:cxn>
                  <a:cxn ang="0">
                    <a:pos x="18" y="0"/>
                  </a:cxn>
                </a:cxnLst>
                <a:rect l="0" t="0" r="r" b="b"/>
                <a:pathLst>
                  <a:path w="378" h="271">
                    <a:moveTo>
                      <a:pt x="18" y="0"/>
                    </a:moveTo>
                    <a:lnTo>
                      <a:pt x="12" y="13"/>
                    </a:lnTo>
                    <a:lnTo>
                      <a:pt x="0" y="40"/>
                    </a:lnTo>
                    <a:lnTo>
                      <a:pt x="60" y="121"/>
                    </a:lnTo>
                    <a:lnTo>
                      <a:pt x="310" y="271"/>
                    </a:lnTo>
                    <a:lnTo>
                      <a:pt x="290" y="139"/>
                    </a:lnTo>
                    <a:lnTo>
                      <a:pt x="378" y="76"/>
                    </a:lnTo>
                    <a:lnTo>
                      <a:pt x="251" y="94"/>
                    </a:lnTo>
                    <a:lnTo>
                      <a:pt x="90" y="54"/>
                    </a:lnTo>
                    <a:lnTo>
                      <a:pt x="18" y="0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463308" name="Freeform 12"/>
              <p:cNvSpPr>
                <a:spLocks/>
              </p:cNvSpPr>
              <p:nvPr userDrawn="1"/>
            </p:nvSpPr>
            <p:spPr bwMode="ltGray">
              <a:xfrm>
                <a:off x="3628" y="3866"/>
                <a:ext cx="155" cy="74"/>
              </a:xfrm>
              <a:custGeom>
                <a:avLst/>
                <a:gdLst/>
                <a:ahLst/>
                <a:cxnLst>
                  <a:cxn ang="0">
                    <a:pos x="114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6" y="6"/>
                  </a:cxn>
                  <a:cxn ang="0">
                    <a:pos x="6" y="18"/>
                  </a:cxn>
                  <a:cxn ang="0">
                    <a:pos x="0" y="24"/>
                  </a:cxn>
                  <a:cxn ang="0">
                    <a:pos x="78" y="60"/>
                  </a:cxn>
                  <a:cxn ang="0">
                    <a:pos x="96" y="42"/>
                  </a:cxn>
                  <a:cxn ang="0">
                    <a:pos x="155" y="66"/>
                  </a:cxn>
                  <a:cxn ang="0">
                    <a:pos x="126" y="24"/>
                  </a:cxn>
                  <a:cxn ang="0">
                    <a:pos x="149" y="0"/>
                  </a:cxn>
                  <a:cxn ang="0">
                    <a:pos x="114" y="0"/>
                  </a:cxn>
                  <a:cxn ang="0">
                    <a:pos x="114" y="0"/>
                  </a:cxn>
                </a:cxnLst>
                <a:rect l="0" t="0" r="r" b="b"/>
                <a:pathLst>
                  <a:path w="155" h="66">
                    <a:moveTo>
                      <a:pt x="114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6" y="6"/>
                    </a:lnTo>
                    <a:lnTo>
                      <a:pt x="6" y="18"/>
                    </a:lnTo>
                    <a:lnTo>
                      <a:pt x="0" y="24"/>
                    </a:lnTo>
                    <a:lnTo>
                      <a:pt x="78" y="60"/>
                    </a:lnTo>
                    <a:lnTo>
                      <a:pt x="96" y="42"/>
                    </a:lnTo>
                    <a:lnTo>
                      <a:pt x="155" y="66"/>
                    </a:lnTo>
                    <a:lnTo>
                      <a:pt x="126" y="24"/>
                    </a:lnTo>
                    <a:lnTo>
                      <a:pt x="149" y="0"/>
                    </a:lnTo>
                    <a:lnTo>
                      <a:pt x="114" y="0"/>
                    </a:lnTo>
                    <a:lnTo>
                      <a:pt x="114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463309" name="Freeform 13"/>
              <p:cNvSpPr>
                <a:spLocks/>
              </p:cNvSpPr>
              <p:nvPr userDrawn="1"/>
            </p:nvSpPr>
            <p:spPr bwMode="ltGray">
              <a:xfrm>
                <a:off x="2486" y="3859"/>
                <a:ext cx="42" cy="81"/>
              </a:xfrm>
              <a:custGeom>
                <a:avLst/>
                <a:gdLst/>
                <a:ahLst/>
                <a:cxnLst>
                  <a:cxn ang="0">
                    <a:pos x="6" y="36"/>
                  </a:cxn>
                  <a:cxn ang="0">
                    <a:pos x="0" y="18"/>
                  </a:cxn>
                  <a:cxn ang="0">
                    <a:pos x="12" y="6"/>
                  </a:cxn>
                  <a:cxn ang="0">
                    <a:pos x="0" y="6"/>
                  </a:cxn>
                  <a:cxn ang="0">
                    <a:pos x="12" y="6"/>
                  </a:cxn>
                  <a:cxn ang="0">
                    <a:pos x="24" y="6"/>
                  </a:cxn>
                  <a:cxn ang="0">
                    <a:pos x="36" y="6"/>
                  </a:cxn>
                  <a:cxn ang="0">
                    <a:pos x="42" y="0"/>
                  </a:cxn>
                  <a:cxn ang="0">
                    <a:pos x="30" y="18"/>
                  </a:cxn>
                  <a:cxn ang="0">
                    <a:pos x="42" y="48"/>
                  </a:cxn>
                  <a:cxn ang="0">
                    <a:pos x="12" y="72"/>
                  </a:cxn>
                  <a:cxn ang="0">
                    <a:pos x="6" y="36"/>
                  </a:cxn>
                  <a:cxn ang="0">
                    <a:pos x="6" y="36"/>
                  </a:cxn>
                </a:cxnLst>
                <a:rect l="0" t="0" r="r" b="b"/>
                <a:pathLst>
                  <a:path w="42" h="72">
                    <a:moveTo>
                      <a:pt x="6" y="36"/>
                    </a:moveTo>
                    <a:lnTo>
                      <a:pt x="0" y="18"/>
                    </a:lnTo>
                    <a:lnTo>
                      <a:pt x="12" y="6"/>
                    </a:lnTo>
                    <a:lnTo>
                      <a:pt x="0" y="6"/>
                    </a:lnTo>
                    <a:lnTo>
                      <a:pt x="12" y="6"/>
                    </a:lnTo>
                    <a:lnTo>
                      <a:pt x="24" y="6"/>
                    </a:lnTo>
                    <a:lnTo>
                      <a:pt x="36" y="6"/>
                    </a:lnTo>
                    <a:lnTo>
                      <a:pt x="42" y="0"/>
                    </a:lnTo>
                    <a:lnTo>
                      <a:pt x="30" y="18"/>
                    </a:lnTo>
                    <a:lnTo>
                      <a:pt x="42" y="48"/>
                    </a:lnTo>
                    <a:lnTo>
                      <a:pt x="12" y="72"/>
                    </a:lnTo>
                    <a:lnTo>
                      <a:pt x="6" y="36"/>
                    </a:lnTo>
                    <a:lnTo>
                      <a:pt x="6" y="36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</p:grpSp>
        <p:sp>
          <p:nvSpPr>
            <p:cNvPr id="1463310" name="Freeform 14"/>
            <p:cNvSpPr>
              <a:spLocks/>
            </p:cNvSpPr>
            <p:nvPr userDrawn="1"/>
          </p:nvSpPr>
          <p:spPr bwMode="ltGray">
            <a:xfrm>
              <a:off x="0" y="3792"/>
              <a:ext cx="3976" cy="535"/>
            </a:xfrm>
            <a:custGeom>
              <a:avLst/>
              <a:gdLst/>
              <a:ahLst/>
              <a:cxnLst>
                <a:cxn ang="0">
                  <a:pos x="3976" y="527"/>
                </a:cxn>
                <a:cxn ang="0">
                  <a:pos x="3970" y="527"/>
                </a:cxn>
                <a:cxn ang="0">
                  <a:pos x="3844" y="509"/>
                </a:cxn>
                <a:cxn ang="0">
                  <a:pos x="2487" y="305"/>
                </a:cxn>
                <a:cxn ang="0">
                  <a:pos x="2039" y="36"/>
                </a:cxn>
                <a:cxn ang="0">
                  <a:pos x="1907" y="24"/>
                </a:cxn>
                <a:cxn ang="0">
                  <a:pos x="1883" y="54"/>
                </a:cxn>
                <a:cxn ang="0">
                  <a:pos x="1859" y="54"/>
                </a:cxn>
                <a:cxn ang="0">
                  <a:pos x="1830" y="30"/>
                </a:cxn>
                <a:cxn ang="0">
                  <a:pos x="1704" y="102"/>
                </a:cxn>
                <a:cxn ang="0">
                  <a:pos x="1608" y="126"/>
                </a:cxn>
                <a:cxn ang="0">
                  <a:pos x="1561" y="132"/>
                </a:cxn>
                <a:cxn ang="0">
                  <a:pos x="1495" y="102"/>
                </a:cxn>
                <a:cxn ang="0">
                  <a:pos x="1357" y="126"/>
                </a:cxn>
                <a:cxn ang="0">
                  <a:pos x="1285" y="24"/>
                </a:cxn>
                <a:cxn ang="0">
                  <a:pos x="1280" y="18"/>
                </a:cxn>
                <a:cxn ang="0">
                  <a:pos x="1262" y="12"/>
                </a:cxn>
                <a:cxn ang="0">
                  <a:pos x="1238" y="6"/>
                </a:cxn>
                <a:cxn ang="0">
                  <a:pos x="1220" y="0"/>
                </a:cxn>
                <a:cxn ang="0">
                  <a:pos x="1196" y="0"/>
                </a:cxn>
                <a:cxn ang="0">
                  <a:pos x="1166" y="0"/>
                </a:cxn>
                <a:cxn ang="0">
                  <a:pos x="1142" y="0"/>
                </a:cxn>
                <a:cxn ang="0">
                  <a:pos x="1136" y="0"/>
                </a:cxn>
                <a:cxn ang="0">
                  <a:pos x="1130" y="0"/>
                </a:cxn>
                <a:cxn ang="0">
                  <a:pos x="1124" y="6"/>
                </a:cxn>
                <a:cxn ang="0">
                  <a:pos x="1118" y="12"/>
                </a:cxn>
                <a:cxn ang="0">
                  <a:pos x="1100" y="18"/>
                </a:cxn>
                <a:cxn ang="0">
                  <a:pos x="1088" y="18"/>
                </a:cxn>
                <a:cxn ang="0">
                  <a:pos x="1070" y="24"/>
                </a:cxn>
                <a:cxn ang="0">
                  <a:pos x="1052" y="30"/>
                </a:cxn>
                <a:cxn ang="0">
                  <a:pos x="1034" y="36"/>
                </a:cxn>
                <a:cxn ang="0">
                  <a:pos x="1028" y="42"/>
                </a:cxn>
                <a:cxn ang="0">
                  <a:pos x="969" y="60"/>
                </a:cxn>
                <a:cxn ang="0">
                  <a:pos x="921" y="72"/>
                </a:cxn>
                <a:cxn ang="0">
                  <a:pos x="855" y="48"/>
                </a:cxn>
                <a:cxn ang="0">
                  <a:pos x="825" y="48"/>
                </a:cxn>
                <a:cxn ang="0">
                  <a:pos x="759" y="72"/>
                </a:cxn>
                <a:cxn ang="0">
                  <a:pos x="735" y="72"/>
                </a:cxn>
                <a:cxn ang="0">
                  <a:pos x="706" y="60"/>
                </a:cxn>
                <a:cxn ang="0">
                  <a:pos x="640" y="60"/>
                </a:cxn>
                <a:cxn ang="0">
                  <a:pos x="544" y="72"/>
                </a:cxn>
                <a:cxn ang="0">
                  <a:pos x="389" y="18"/>
                </a:cxn>
                <a:cxn ang="0">
                  <a:pos x="323" y="60"/>
                </a:cxn>
                <a:cxn ang="0">
                  <a:pos x="317" y="60"/>
                </a:cxn>
                <a:cxn ang="0">
                  <a:pos x="305" y="72"/>
                </a:cxn>
                <a:cxn ang="0">
                  <a:pos x="287" y="78"/>
                </a:cxn>
                <a:cxn ang="0">
                  <a:pos x="263" y="90"/>
                </a:cxn>
                <a:cxn ang="0">
                  <a:pos x="203" y="120"/>
                </a:cxn>
                <a:cxn ang="0">
                  <a:pos x="149" y="150"/>
                </a:cxn>
                <a:cxn ang="0">
                  <a:pos x="78" y="168"/>
                </a:cxn>
                <a:cxn ang="0">
                  <a:pos x="0" y="180"/>
                </a:cxn>
                <a:cxn ang="0">
                  <a:pos x="0" y="527"/>
                </a:cxn>
                <a:cxn ang="0">
                  <a:pos x="1010" y="527"/>
                </a:cxn>
                <a:cxn ang="0">
                  <a:pos x="3725" y="527"/>
                </a:cxn>
                <a:cxn ang="0">
                  <a:pos x="3976" y="527"/>
                </a:cxn>
                <a:cxn ang="0">
                  <a:pos x="3976" y="527"/>
                </a:cxn>
              </a:cxnLst>
              <a:rect l="0" t="0" r="r" b="b"/>
              <a:pathLst>
                <a:path w="3976" h="527">
                  <a:moveTo>
                    <a:pt x="3976" y="527"/>
                  </a:moveTo>
                  <a:lnTo>
                    <a:pt x="3970" y="527"/>
                  </a:lnTo>
                  <a:lnTo>
                    <a:pt x="3844" y="509"/>
                  </a:lnTo>
                  <a:lnTo>
                    <a:pt x="2487" y="305"/>
                  </a:lnTo>
                  <a:lnTo>
                    <a:pt x="2039" y="36"/>
                  </a:lnTo>
                  <a:lnTo>
                    <a:pt x="1907" y="24"/>
                  </a:lnTo>
                  <a:lnTo>
                    <a:pt x="1883" y="54"/>
                  </a:lnTo>
                  <a:lnTo>
                    <a:pt x="1859" y="54"/>
                  </a:lnTo>
                  <a:lnTo>
                    <a:pt x="1830" y="30"/>
                  </a:lnTo>
                  <a:lnTo>
                    <a:pt x="1704" y="102"/>
                  </a:lnTo>
                  <a:lnTo>
                    <a:pt x="1608" y="126"/>
                  </a:lnTo>
                  <a:lnTo>
                    <a:pt x="1561" y="132"/>
                  </a:lnTo>
                  <a:lnTo>
                    <a:pt x="1495" y="102"/>
                  </a:lnTo>
                  <a:lnTo>
                    <a:pt x="1357" y="126"/>
                  </a:lnTo>
                  <a:lnTo>
                    <a:pt x="1285" y="24"/>
                  </a:lnTo>
                  <a:lnTo>
                    <a:pt x="1280" y="18"/>
                  </a:lnTo>
                  <a:lnTo>
                    <a:pt x="1262" y="12"/>
                  </a:lnTo>
                  <a:lnTo>
                    <a:pt x="1238" y="6"/>
                  </a:lnTo>
                  <a:lnTo>
                    <a:pt x="1220" y="0"/>
                  </a:lnTo>
                  <a:lnTo>
                    <a:pt x="1196" y="0"/>
                  </a:lnTo>
                  <a:lnTo>
                    <a:pt x="1166" y="0"/>
                  </a:lnTo>
                  <a:lnTo>
                    <a:pt x="1142" y="0"/>
                  </a:lnTo>
                  <a:lnTo>
                    <a:pt x="1136" y="0"/>
                  </a:lnTo>
                  <a:lnTo>
                    <a:pt x="1130" y="0"/>
                  </a:lnTo>
                  <a:lnTo>
                    <a:pt x="1124" y="6"/>
                  </a:lnTo>
                  <a:lnTo>
                    <a:pt x="1118" y="12"/>
                  </a:lnTo>
                  <a:lnTo>
                    <a:pt x="1100" y="18"/>
                  </a:lnTo>
                  <a:lnTo>
                    <a:pt x="1088" y="18"/>
                  </a:lnTo>
                  <a:lnTo>
                    <a:pt x="1070" y="24"/>
                  </a:lnTo>
                  <a:lnTo>
                    <a:pt x="1052" y="30"/>
                  </a:lnTo>
                  <a:lnTo>
                    <a:pt x="1034" y="36"/>
                  </a:lnTo>
                  <a:lnTo>
                    <a:pt x="1028" y="42"/>
                  </a:lnTo>
                  <a:lnTo>
                    <a:pt x="969" y="60"/>
                  </a:lnTo>
                  <a:lnTo>
                    <a:pt x="921" y="72"/>
                  </a:lnTo>
                  <a:lnTo>
                    <a:pt x="855" y="48"/>
                  </a:lnTo>
                  <a:lnTo>
                    <a:pt x="825" y="48"/>
                  </a:lnTo>
                  <a:lnTo>
                    <a:pt x="759" y="72"/>
                  </a:lnTo>
                  <a:lnTo>
                    <a:pt x="735" y="72"/>
                  </a:lnTo>
                  <a:lnTo>
                    <a:pt x="706" y="60"/>
                  </a:lnTo>
                  <a:lnTo>
                    <a:pt x="640" y="60"/>
                  </a:lnTo>
                  <a:lnTo>
                    <a:pt x="544" y="72"/>
                  </a:lnTo>
                  <a:lnTo>
                    <a:pt x="389" y="18"/>
                  </a:lnTo>
                  <a:lnTo>
                    <a:pt x="323" y="60"/>
                  </a:lnTo>
                  <a:lnTo>
                    <a:pt x="317" y="60"/>
                  </a:lnTo>
                  <a:lnTo>
                    <a:pt x="305" y="72"/>
                  </a:lnTo>
                  <a:lnTo>
                    <a:pt x="287" y="78"/>
                  </a:lnTo>
                  <a:lnTo>
                    <a:pt x="263" y="90"/>
                  </a:lnTo>
                  <a:lnTo>
                    <a:pt x="203" y="120"/>
                  </a:lnTo>
                  <a:lnTo>
                    <a:pt x="149" y="150"/>
                  </a:lnTo>
                  <a:lnTo>
                    <a:pt x="78" y="168"/>
                  </a:lnTo>
                  <a:lnTo>
                    <a:pt x="0" y="180"/>
                  </a:lnTo>
                  <a:lnTo>
                    <a:pt x="0" y="527"/>
                  </a:lnTo>
                  <a:lnTo>
                    <a:pt x="1010" y="527"/>
                  </a:lnTo>
                  <a:lnTo>
                    <a:pt x="3725" y="527"/>
                  </a:lnTo>
                  <a:lnTo>
                    <a:pt x="3976" y="527"/>
                  </a:lnTo>
                  <a:lnTo>
                    <a:pt x="3976" y="527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75686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</p:grpSp>
      <p:grpSp>
        <p:nvGrpSpPr>
          <p:cNvPr id="5" name="Group 15"/>
          <p:cNvGrpSpPr>
            <a:grpSpLocks/>
          </p:cNvGrpSpPr>
          <p:nvPr/>
        </p:nvGrpSpPr>
        <p:grpSpPr bwMode="auto">
          <a:xfrm>
            <a:off x="627063" y="6021388"/>
            <a:ext cx="5684837" cy="849312"/>
            <a:chOff x="395" y="3793"/>
            <a:chExt cx="3581" cy="535"/>
          </a:xfrm>
        </p:grpSpPr>
        <p:sp>
          <p:nvSpPr>
            <p:cNvPr id="1463312" name="Freeform 16"/>
            <p:cNvSpPr>
              <a:spLocks/>
            </p:cNvSpPr>
            <p:nvPr/>
          </p:nvSpPr>
          <p:spPr bwMode="auto">
            <a:xfrm>
              <a:off x="1196" y="3793"/>
              <a:ext cx="365" cy="291"/>
            </a:xfrm>
            <a:custGeom>
              <a:avLst/>
              <a:gdLst/>
              <a:ahLst/>
              <a:cxnLst>
                <a:cxn ang="0">
                  <a:pos x="24" y="24"/>
                </a:cxn>
                <a:cxn ang="0">
                  <a:pos x="0" y="60"/>
                </a:cxn>
                <a:cxn ang="0">
                  <a:pos x="66" y="108"/>
                </a:cxn>
                <a:cxn ang="0">
                  <a:pos x="143" y="180"/>
                </a:cxn>
                <a:cxn ang="0">
                  <a:pos x="191" y="168"/>
                </a:cxn>
                <a:cxn ang="0">
                  <a:pos x="341" y="287"/>
                </a:cxn>
                <a:cxn ang="0">
                  <a:pos x="305" y="174"/>
                </a:cxn>
                <a:cxn ang="0">
                  <a:pos x="365" y="132"/>
                </a:cxn>
                <a:cxn ang="0">
                  <a:pos x="359" y="126"/>
                </a:cxn>
                <a:cxn ang="0">
                  <a:pos x="335" y="114"/>
                </a:cxn>
                <a:cxn ang="0">
                  <a:pos x="299" y="90"/>
                </a:cxn>
                <a:cxn ang="0">
                  <a:pos x="257" y="72"/>
                </a:cxn>
                <a:cxn ang="0">
                  <a:pos x="215" y="54"/>
                </a:cxn>
                <a:cxn ang="0">
                  <a:pos x="173" y="36"/>
                </a:cxn>
                <a:cxn ang="0">
                  <a:pos x="143" y="24"/>
                </a:cxn>
                <a:cxn ang="0">
                  <a:pos x="131" y="18"/>
                </a:cxn>
                <a:cxn ang="0">
                  <a:pos x="107" y="18"/>
                </a:cxn>
                <a:cxn ang="0">
                  <a:pos x="95" y="18"/>
                </a:cxn>
                <a:cxn ang="0">
                  <a:pos x="72" y="12"/>
                </a:cxn>
                <a:cxn ang="0">
                  <a:pos x="66" y="12"/>
                </a:cxn>
                <a:cxn ang="0">
                  <a:pos x="54" y="6"/>
                </a:cxn>
                <a:cxn ang="0">
                  <a:pos x="42" y="0"/>
                </a:cxn>
                <a:cxn ang="0">
                  <a:pos x="30" y="0"/>
                </a:cxn>
                <a:cxn ang="0">
                  <a:pos x="24" y="24"/>
                </a:cxn>
                <a:cxn ang="0">
                  <a:pos x="24" y="24"/>
                </a:cxn>
              </a:cxnLst>
              <a:rect l="0" t="0" r="r" b="b"/>
              <a:pathLst>
                <a:path w="365" h="287">
                  <a:moveTo>
                    <a:pt x="24" y="24"/>
                  </a:moveTo>
                  <a:lnTo>
                    <a:pt x="0" y="60"/>
                  </a:lnTo>
                  <a:lnTo>
                    <a:pt x="66" y="108"/>
                  </a:lnTo>
                  <a:lnTo>
                    <a:pt x="143" y="180"/>
                  </a:lnTo>
                  <a:lnTo>
                    <a:pt x="191" y="168"/>
                  </a:lnTo>
                  <a:lnTo>
                    <a:pt x="341" y="287"/>
                  </a:lnTo>
                  <a:lnTo>
                    <a:pt x="305" y="174"/>
                  </a:lnTo>
                  <a:lnTo>
                    <a:pt x="365" y="132"/>
                  </a:lnTo>
                  <a:lnTo>
                    <a:pt x="359" y="126"/>
                  </a:lnTo>
                  <a:lnTo>
                    <a:pt x="335" y="114"/>
                  </a:lnTo>
                  <a:lnTo>
                    <a:pt x="299" y="90"/>
                  </a:lnTo>
                  <a:lnTo>
                    <a:pt x="257" y="72"/>
                  </a:lnTo>
                  <a:lnTo>
                    <a:pt x="215" y="54"/>
                  </a:lnTo>
                  <a:lnTo>
                    <a:pt x="173" y="36"/>
                  </a:lnTo>
                  <a:lnTo>
                    <a:pt x="143" y="24"/>
                  </a:lnTo>
                  <a:lnTo>
                    <a:pt x="131" y="18"/>
                  </a:lnTo>
                  <a:lnTo>
                    <a:pt x="107" y="18"/>
                  </a:lnTo>
                  <a:lnTo>
                    <a:pt x="95" y="18"/>
                  </a:lnTo>
                  <a:lnTo>
                    <a:pt x="72" y="12"/>
                  </a:lnTo>
                  <a:lnTo>
                    <a:pt x="66" y="12"/>
                  </a:lnTo>
                  <a:lnTo>
                    <a:pt x="54" y="6"/>
                  </a:lnTo>
                  <a:lnTo>
                    <a:pt x="42" y="0"/>
                  </a:lnTo>
                  <a:lnTo>
                    <a:pt x="30" y="0"/>
                  </a:lnTo>
                  <a:lnTo>
                    <a:pt x="24" y="24"/>
                  </a:lnTo>
                  <a:lnTo>
                    <a:pt x="24" y="24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463313" name="Freeform 17"/>
            <p:cNvSpPr>
              <a:spLocks/>
            </p:cNvSpPr>
            <p:nvPr/>
          </p:nvSpPr>
          <p:spPr bwMode="auto">
            <a:xfrm>
              <a:off x="1943" y="3829"/>
              <a:ext cx="2033" cy="499"/>
            </a:xfrm>
            <a:custGeom>
              <a:avLst/>
              <a:gdLst/>
              <a:ahLst/>
              <a:cxnLst>
                <a:cxn ang="0">
                  <a:pos x="186" y="18"/>
                </a:cxn>
                <a:cxn ang="0">
                  <a:pos x="138" y="6"/>
                </a:cxn>
                <a:cxn ang="0">
                  <a:pos x="96" y="0"/>
                </a:cxn>
                <a:cxn ang="0">
                  <a:pos x="36" y="0"/>
                </a:cxn>
                <a:cxn ang="0">
                  <a:pos x="12" y="25"/>
                </a:cxn>
                <a:cxn ang="0">
                  <a:pos x="0" y="128"/>
                </a:cxn>
                <a:cxn ang="0">
                  <a:pos x="60" y="104"/>
                </a:cxn>
                <a:cxn ang="0">
                  <a:pos x="90" y="134"/>
                </a:cxn>
                <a:cxn ang="0">
                  <a:pos x="150" y="153"/>
                </a:cxn>
                <a:cxn ang="0">
                  <a:pos x="209" y="273"/>
                </a:cxn>
                <a:cxn ang="0">
                  <a:pos x="401" y="359"/>
                </a:cxn>
                <a:cxn ang="0">
                  <a:pos x="777" y="359"/>
                </a:cxn>
                <a:cxn ang="0">
                  <a:pos x="2033" y="499"/>
                </a:cxn>
                <a:cxn ang="0">
                  <a:pos x="2033" y="499"/>
                </a:cxn>
                <a:cxn ang="0">
                  <a:pos x="1991" y="493"/>
                </a:cxn>
                <a:cxn ang="0">
                  <a:pos x="676" y="243"/>
                </a:cxn>
                <a:cxn ang="0">
                  <a:pos x="514" y="159"/>
                </a:cxn>
                <a:cxn ang="0">
                  <a:pos x="425" y="110"/>
                </a:cxn>
                <a:cxn ang="0">
                  <a:pos x="365" y="92"/>
                </a:cxn>
                <a:cxn ang="0">
                  <a:pos x="281" y="61"/>
                </a:cxn>
                <a:cxn ang="0">
                  <a:pos x="186" y="18"/>
                </a:cxn>
                <a:cxn ang="0">
                  <a:pos x="186" y="18"/>
                </a:cxn>
              </a:cxnLst>
              <a:rect l="0" t="0" r="r" b="b"/>
              <a:pathLst>
                <a:path w="2033" h="499">
                  <a:moveTo>
                    <a:pt x="186" y="18"/>
                  </a:moveTo>
                  <a:lnTo>
                    <a:pt x="138" y="6"/>
                  </a:lnTo>
                  <a:lnTo>
                    <a:pt x="96" y="0"/>
                  </a:lnTo>
                  <a:lnTo>
                    <a:pt x="36" y="0"/>
                  </a:lnTo>
                  <a:lnTo>
                    <a:pt x="12" y="25"/>
                  </a:lnTo>
                  <a:lnTo>
                    <a:pt x="0" y="128"/>
                  </a:lnTo>
                  <a:lnTo>
                    <a:pt x="60" y="104"/>
                  </a:lnTo>
                  <a:lnTo>
                    <a:pt x="90" y="134"/>
                  </a:lnTo>
                  <a:lnTo>
                    <a:pt x="150" y="153"/>
                  </a:lnTo>
                  <a:lnTo>
                    <a:pt x="209" y="273"/>
                  </a:lnTo>
                  <a:lnTo>
                    <a:pt x="401" y="359"/>
                  </a:lnTo>
                  <a:lnTo>
                    <a:pt x="777" y="359"/>
                  </a:lnTo>
                  <a:lnTo>
                    <a:pt x="2033" y="499"/>
                  </a:lnTo>
                  <a:lnTo>
                    <a:pt x="2033" y="499"/>
                  </a:lnTo>
                  <a:lnTo>
                    <a:pt x="1991" y="493"/>
                  </a:lnTo>
                  <a:lnTo>
                    <a:pt x="676" y="243"/>
                  </a:lnTo>
                  <a:lnTo>
                    <a:pt x="514" y="159"/>
                  </a:lnTo>
                  <a:lnTo>
                    <a:pt x="425" y="110"/>
                  </a:lnTo>
                  <a:lnTo>
                    <a:pt x="365" y="92"/>
                  </a:lnTo>
                  <a:lnTo>
                    <a:pt x="281" y="61"/>
                  </a:lnTo>
                  <a:lnTo>
                    <a:pt x="186" y="18"/>
                  </a:lnTo>
                  <a:lnTo>
                    <a:pt x="186" y="18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463314" name="Freeform 18"/>
            <p:cNvSpPr>
              <a:spLocks/>
            </p:cNvSpPr>
            <p:nvPr/>
          </p:nvSpPr>
          <p:spPr bwMode="auto">
            <a:xfrm>
              <a:off x="1830" y="3823"/>
              <a:ext cx="71" cy="61"/>
            </a:xfrm>
            <a:custGeom>
              <a:avLst/>
              <a:gdLst/>
              <a:ahLst/>
              <a:cxnLst>
                <a:cxn ang="0">
                  <a:pos x="0" y="18"/>
                </a:cxn>
                <a:cxn ang="0">
                  <a:pos x="6" y="18"/>
                </a:cxn>
                <a:cxn ang="0">
                  <a:pos x="12" y="12"/>
                </a:cxn>
                <a:cxn ang="0">
                  <a:pos x="6" y="6"/>
                </a:cxn>
                <a:cxn ang="0">
                  <a:pos x="0" y="0"/>
                </a:cxn>
                <a:cxn ang="0">
                  <a:pos x="29" y="18"/>
                </a:cxn>
                <a:cxn ang="0">
                  <a:pos x="53" y="18"/>
                </a:cxn>
                <a:cxn ang="0">
                  <a:pos x="59" y="30"/>
                </a:cxn>
                <a:cxn ang="0">
                  <a:pos x="65" y="42"/>
                </a:cxn>
                <a:cxn ang="0">
                  <a:pos x="71" y="54"/>
                </a:cxn>
                <a:cxn ang="0">
                  <a:pos x="71" y="60"/>
                </a:cxn>
                <a:cxn ang="0">
                  <a:pos x="59" y="54"/>
                </a:cxn>
                <a:cxn ang="0">
                  <a:pos x="47" y="42"/>
                </a:cxn>
                <a:cxn ang="0">
                  <a:pos x="23" y="30"/>
                </a:cxn>
                <a:cxn ang="0">
                  <a:pos x="23" y="36"/>
                </a:cxn>
                <a:cxn ang="0">
                  <a:pos x="18" y="42"/>
                </a:cxn>
                <a:cxn ang="0">
                  <a:pos x="12" y="48"/>
                </a:cxn>
                <a:cxn ang="0">
                  <a:pos x="6" y="48"/>
                </a:cxn>
                <a:cxn ang="0">
                  <a:pos x="6" y="48"/>
                </a:cxn>
                <a:cxn ang="0">
                  <a:pos x="6" y="36"/>
                </a:cxn>
                <a:cxn ang="0">
                  <a:pos x="0" y="18"/>
                </a:cxn>
                <a:cxn ang="0">
                  <a:pos x="0" y="18"/>
                </a:cxn>
              </a:cxnLst>
              <a:rect l="0" t="0" r="r" b="b"/>
              <a:pathLst>
                <a:path w="71" h="60">
                  <a:moveTo>
                    <a:pt x="0" y="18"/>
                  </a:moveTo>
                  <a:lnTo>
                    <a:pt x="6" y="18"/>
                  </a:lnTo>
                  <a:lnTo>
                    <a:pt x="12" y="12"/>
                  </a:lnTo>
                  <a:lnTo>
                    <a:pt x="6" y="6"/>
                  </a:lnTo>
                  <a:lnTo>
                    <a:pt x="0" y="0"/>
                  </a:lnTo>
                  <a:lnTo>
                    <a:pt x="29" y="18"/>
                  </a:lnTo>
                  <a:lnTo>
                    <a:pt x="53" y="18"/>
                  </a:lnTo>
                  <a:lnTo>
                    <a:pt x="59" y="30"/>
                  </a:lnTo>
                  <a:lnTo>
                    <a:pt x="65" y="42"/>
                  </a:lnTo>
                  <a:lnTo>
                    <a:pt x="71" y="54"/>
                  </a:lnTo>
                  <a:lnTo>
                    <a:pt x="71" y="60"/>
                  </a:lnTo>
                  <a:lnTo>
                    <a:pt x="59" y="54"/>
                  </a:lnTo>
                  <a:lnTo>
                    <a:pt x="47" y="42"/>
                  </a:lnTo>
                  <a:lnTo>
                    <a:pt x="23" y="30"/>
                  </a:lnTo>
                  <a:lnTo>
                    <a:pt x="23" y="36"/>
                  </a:lnTo>
                  <a:lnTo>
                    <a:pt x="18" y="42"/>
                  </a:lnTo>
                  <a:lnTo>
                    <a:pt x="12" y="48"/>
                  </a:lnTo>
                  <a:lnTo>
                    <a:pt x="6" y="48"/>
                  </a:lnTo>
                  <a:lnTo>
                    <a:pt x="6" y="48"/>
                  </a:lnTo>
                  <a:lnTo>
                    <a:pt x="6" y="36"/>
                  </a:lnTo>
                  <a:lnTo>
                    <a:pt x="0" y="18"/>
                  </a:lnTo>
                  <a:lnTo>
                    <a:pt x="0" y="18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463315" name="Freeform 19"/>
            <p:cNvSpPr>
              <a:spLocks/>
            </p:cNvSpPr>
            <p:nvPr/>
          </p:nvSpPr>
          <p:spPr bwMode="auto">
            <a:xfrm>
              <a:off x="855" y="3842"/>
              <a:ext cx="161" cy="164"/>
            </a:xfrm>
            <a:custGeom>
              <a:avLst/>
              <a:gdLst/>
              <a:ahLst/>
              <a:cxnLst>
                <a:cxn ang="0">
                  <a:pos x="30" y="0"/>
                </a:cxn>
                <a:cxn ang="0">
                  <a:pos x="48" y="6"/>
                </a:cxn>
                <a:cxn ang="0">
                  <a:pos x="72" y="6"/>
                </a:cxn>
                <a:cxn ang="0">
                  <a:pos x="114" y="12"/>
                </a:cxn>
                <a:cxn ang="0">
                  <a:pos x="96" y="54"/>
                </a:cxn>
                <a:cxn ang="0">
                  <a:pos x="96" y="60"/>
                </a:cxn>
                <a:cxn ang="0">
                  <a:pos x="102" y="72"/>
                </a:cxn>
                <a:cxn ang="0">
                  <a:pos x="108" y="84"/>
                </a:cxn>
                <a:cxn ang="0">
                  <a:pos x="120" y="96"/>
                </a:cxn>
                <a:cxn ang="0">
                  <a:pos x="143" y="114"/>
                </a:cxn>
                <a:cxn ang="0">
                  <a:pos x="155" y="138"/>
                </a:cxn>
                <a:cxn ang="0">
                  <a:pos x="161" y="156"/>
                </a:cxn>
                <a:cxn ang="0">
                  <a:pos x="161" y="162"/>
                </a:cxn>
                <a:cxn ang="0">
                  <a:pos x="96" y="102"/>
                </a:cxn>
                <a:cxn ang="0">
                  <a:pos x="30" y="54"/>
                </a:cxn>
                <a:cxn ang="0">
                  <a:pos x="0" y="0"/>
                </a:cxn>
                <a:cxn ang="0">
                  <a:pos x="30" y="0"/>
                </a:cxn>
                <a:cxn ang="0">
                  <a:pos x="30" y="0"/>
                </a:cxn>
              </a:cxnLst>
              <a:rect l="0" t="0" r="r" b="b"/>
              <a:pathLst>
                <a:path w="161" h="162">
                  <a:moveTo>
                    <a:pt x="30" y="0"/>
                  </a:moveTo>
                  <a:lnTo>
                    <a:pt x="48" y="6"/>
                  </a:lnTo>
                  <a:lnTo>
                    <a:pt x="72" y="6"/>
                  </a:lnTo>
                  <a:lnTo>
                    <a:pt x="114" y="12"/>
                  </a:lnTo>
                  <a:lnTo>
                    <a:pt x="96" y="54"/>
                  </a:lnTo>
                  <a:lnTo>
                    <a:pt x="96" y="60"/>
                  </a:lnTo>
                  <a:lnTo>
                    <a:pt x="102" y="72"/>
                  </a:lnTo>
                  <a:lnTo>
                    <a:pt x="108" y="84"/>
                  </a:lnTo>
                  <a:lnTo>
                    <a:pt x="120" y="96"/>
                  </a:lnTo>
                  <a:lnTo>
                    <a:pt x="143" y="114"/>
                  </a:lnTo>
                  <a:lnTo>
                    <a:pt x="155" y="138"/>
                  </a:lnTo>
                  <a:lnTo>
                    <a:pt x="161" y="156"/>
                  </a:lnTo>
                  <a:lnTo>
                    <a:pt x="161" y="162"/>
                  </a:lnTo>
                  <a:lnTo>
                    <a:pt x="96" y="102"/>
                  </a:lnTo>
                  <a:lnTo>
                    <a:pt x="30" y="54"/>
                  </a:lnTo>
                  <a:lnTo>
                    <a:pt x="0" y="0"/>
                  </a:lnTo>
                  <a:lnTo>
                    <a:pt x="30" y="0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463316" name="Freeform 20"/>
            <p:cNvSpPr>
              <a:spLocks/>
            </p:cNvSpPr>
            <p:nvPr/>
          </p:nvSpPr>
          <p:spPr bwMode="auto">
            <a:xfrm>
              <a:off x="706" y="3854"/>
              <a:ext cx="59" cy="61"/>
            </a:xfrm>
            <a:custGeom>
              <a:avLst/>
              <a:gdLst/>
              <a:ahLst/>
              <a:cxnLst>
                <a:cxn ang="0">
                  <a:pos x="59" y="6"/>
                </a:cxn>
                <a:cxn ang="0">
                  <a:pos x="41" y="30"/>
                </a:cxn>
                <a:cxn ang="0">
                  <a:pos x="41" y="36"/>
                </a:cxn>
                <a:cxn ang="0">
                  <a:pos x="47" y="42"/>
                </a:cxn>
                <a:cxn ang="0">
                  <a:pos x="53" y="54"/>
                </a:cxn>
                <a:cxn ang="0">
                  <a:pos x="53" y="60"/>
                </a:cxn>
                <a:cxn ang="0">
                  <a:pos x="47" y="54"/>
                </a:cxn>
                <a:cxn ang="0">
                  <a:pos x="35" y="48"/>
                </a:cxn>
                <a:cxn ang="0">
                  <a:pos x="23" y="36"/>
                </a:cxn>
                <a:cxn ang="0">
                  <a:pos x="17" y="30"/>
                </a:cxn>
                <a:cxn ang="0">
                  <a:pos x="0" y="0"/>
                </a:cxn>
                <a:cxn ang="0">
                  <a:pos x="59" y="6"/>
                </a:cxn>
                <a:cxn ang="0">
                  <a:pos x="59" y="6"/>
                </a:cxn>
              </a:cxnLst>
              <a:rect l="0" t="0" r="r" b="b"/>
              <a:pathLst>
                <a:path w="59" h="60">
                  <a:moveTo>
                    <a:pt x="59" y="6"/>
                  </a:moveTo>
                  <a:lnTo>
                    <a:pt x="41" y="30"/>
                  </a:lnTo>
                  <a:lnTo>
                    <a:pt x="41" y="36"/>
                  </a:lnTo>
                  <a:lnTo>
                    <a:pt x="47" y="42"/>
                  </a:lnTo>
                  <a:lnTo>
                    <a:pt x="53" y="54"/>
                  </a:lnTo>
                  <a:lnTo>
                    <a:pt x="53" y="60"/>
                  </a:lnTo>
                  <a:lnTo>
                    <a:pt x="47" y="54"/>
                  </a:lnTo>
                  <a:lnTo>
                    <a:pt x="35" y="48"/>
                  </a:lnTo>
                  <a:lnTo>
                    <a:pt x="23" y="36"/>
                  </a:lnTo>
                  <a:lnTo>
                    <a:pt x="17" y="30"/>
                  </a:lnTo>
                  <a:lnTo>
                    <a:pt x="0" y="0"/>
                  </a:lnTo>
                  <a:lnTo>
                    <a:pt x="59" y="6"/>
                  </a:lnTo>
                  <a:lnTo>
                    <a:pt x="59" y="6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463317" name="Freeform 21"/>
            <p:cNvSpPr>
              <a:spLocks/>
            </p:cNvSpPr>
            <p:nvPr/>
          </p:nvSpPr>
          <p:spPr bwMode="auto">
            <a:xfrm>
              <a:off x="395" y="3811"/>
              <a:ext cx="245" cy="207"/>
            </a:xfrm>
            <a:custGeom>
              <a:avLst/>
              <a:gdLst/>
              <a:ahLst/>
              <a:cxnLst>
                <a:cxn ang="0">
                  <a:pos x="233" y="36"/>
                </a:cxn>
                <a:cxn ang="0">
                  <a:pos x="245" y="42"/>
                </a:cxn>
                <a:cxn ang="0">
                  <a:pos x="209" y="84"/>
                </a:cxn>
                <a:cxn ang="0">
                  <a:pos x="143" y="132"/>
                </a:cxn>
                <a:cxn ang="0">
                  <a:pos x="167" y="156"/>
                </a:cxn>
                <a:cxn ang="0">
                  <a:pos x="179" y="204"/>
                </a:cxn>
                <a:cxn ang="0">
                  <a:pos x="77" y="132"/>
                </a:cxn>
                <a:cxn ang="0">
                  <a:pos x="47" y="84"/>
                </a:cxn>
                <a:cxn ang="0">
                  <a:pos x="89" y="66"/>
                </a:cxn>
                <a:cxn ang="0">
                  <a:pos x="59" y="36"/>
                </a:cxn>
                <a:cxn ang="0">
                  <a:pos x="0" y="12"/>
                </a:cxn>
                <a:cxn ang="0">
                  <a:pos x="0" y="0"/>
                </a:cxn>
                <a:cxn ang="0">
                  <a:pos x="6" y="0"/>
                </a:cxn>
                <a:cxn ang="0">
                  <a:pos x="12" y="0"/>
                </a:cxn>
                <a:cxn ang="0">
                  <a:pos x="47" y="6"/>
                </a:cxn>
                <a:cxn ang="0">
                  <a:pos x="77" y="6"/>
                </a:cxn>
                <a:cxn ang="0">
                  <a:pos x="83" y="6"/>
                </a:cxn>
                <a:cxn ang="0">
                  <a:pos x="89" y="6"/>
                </a:cxn>
                <a:cxn ang="0">
                  <a:pos x="101" y="12"/>
                </a:cxn>
                <a:cxn ang="0">
                  <a:pos x="125" y="12"/>
                </a:cxn>
                <a:cxn ang="0">
                  <a:pos x="143" y="18"/>
                </a:cxn>
                <a:cxn ang="0">
                  <a:pos x="149" y="18"/>
                </a:cxn>
                <a:cxn ang="0">
                  <a:pos x="149" y="18"/>
                </a:cxn>
                <a:cxn ang="0">
                  <a:pos x="203" y="24"/>
                </a:cxn>
                <a:cxn ang="0">
                  <a:pos x="233" y="36"/>
                </a:cxn>
                <a:cxn ang="0">
                  <a:pos x="233" y="36"/>
                </a:cxn>
              </a:cxnLst>
              <a:rect l="0" t="0" r="r" b="b"/>
              <a:pathLst>
                <a:path w="245" h="204">
                  <a:moveTo>
                    <a:pt x="233" y="36"/>
                  </a:moveTo>
                  <a:lnTo>
                    <a:pt x="245" y="42"/>
                  </a:lnTo>
                  <a:lnTo>
                    <a:pt x="209" y="84"/>
                  </a:lnTo>
                  <a:lnTo>
                    <a:pt x="143" y="132"/>
                  </a:lnTo>
                  <a:lnTo>
                    <a:pt x="167" y="156"/>
                  </a:lnTo>
                  <a:lnTo>
                    <a:pt x="179" y="204"/>
                  </a:lnTo>
                  <a:lnTo>
                    <a:pt x="77" y="132"/>
                  </a:lnTo>
                  <a:lnTo>
                    <a:pt x="47" y="84"/>
                  </a:lnTo>
                  <a:lnTo>
                    <a:pt x="89" y="66"/>
                  </a:lnTo>
                  <a:lnTo>
                    <a:pt x="59" y="36"/>
                  </a:lnTo>
                  <a:lnTo>
                    <a:pt x="0" y="12"/>
                  </a:lnTo>
                  <a:lnTo>
                    <a:pt x="0" y="0"/>
                  </a:lnTo>
                  <a:lnTo>
                    <a:pt x="6" y="0"/>
                  </a:lnTo>
                  <a:lnTo>
                    <a:pt x="12" y="0"/>
                  </a:lnTo>
                  <a:lnTo>
                    <a:pt x="47" y="6"/>
                  </a:lnTo>
                  <a:lnTo>
                    <a:pt x="77" y="6"/>
                  </a:lnTo>
                  <a:lnTo>
                    <a:pt x="83" y="6"/>
                  </a:lnTo>
                  <a:lnTo>
                    <a:pt x="89" y="6"/>
                  </a:lnTo>
                  <a:lnTo>
                    <a:pt x="101" y="12"/>
                  </a:lnTo>
                  <a:lnTo>
                    <a:pt x="125" y="12"/>
                  </a:lnTo>
                  <a:lnTo>
                    <a:pt x="143" y="18"/>
                  </a:lnTo>
                  <a:lnTo>
                    <a:pt x="149" y="18"/>
                  </a:lnTo>
                  <a:lnTo>
                    <a:pt x="149" y="18"/>
                  </a:lnTo>
                  <a:lnTo>
                    <a:pt x="203" y="24"/>
                  </a:lnTo>
                  <a:lnTo>
                    <a:pt x="233" y="36"/>
                  </a:lnTo>
                  <a:lnTo>
                    <a:pt x="233" y="36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</p:grpSp>
      <p:sp>
        <p:nvSpPr>
          <p:cNvPr id="1463318" name="Rectangle 22"/>
          <p:cNvSpPr>
            <a:spLocks noGrp="1" noChangeArrowheads="1"/>
          </p:cNvSpPr>
          <p:nvPr>
            <p:ph type="title"/>
          </p:nvPr>
        </p:nvSpPr>
        <p:spPr bwMode="auto">
          <a:xfrm>
            <a:off x="476250" y="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</a:p>
        </p:txBody>
      </p:sp>
      <p:sp>
        <p:nvSpPr>
          <p:cNvPr id="1463319" name="Rectangle 2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76250" y="1268413"/>
            <a:ext cx="82296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</a:p>
        </p:txBody>
      </p:sp>
      <p:sp>
        <p:nvSpPr>
          <p:cNvPr id="1463320" name="Rectangle 2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kumimoji="0" sz="12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endParaRPr lang="en-US" altLang="zh-TW"/>
          </a:p>
        </p:txBody>
      </p:sp>
      <p:sp>
        <p:nvSpPr>
          <p:cNvPr id="1463321" name="Rectangle 2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kumimoji="0" sz="12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endParaRPr lang="en-US" altLang="zh-TW"/>
          </a:p>
        </p:txBody>
      </p:sp>
      <p:sp>
        <p:nvSpPr>
          <p:cNvPr id="1463322" name="Rectangle 2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kumimoji="0" sz="12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fld id="{4CC7B7DB-30E4-4489-8E11-6656BE016FDF}" type="slidenum">
              <a:rPr lang="en-US" altLang="zh-TW"/>
              <a:pPr/>
              <a:t>‹#›</a:t>
            </a:fld>
            <a:endParaRPr lang="en-US" altLang="zh-TW"/>
          </a:p>
        </p:txBody>
      </p:sp>
      <p:grpSp>
        <p:nvGrpSpPr>
          <p:cNvPr id="6" name="Group 31"/>
          <p:cNvGrpSpPr>
            <a:grpSpLocks/>
          </p:cNvGrpSpPr>
          <p:nvPr/>
        </p:nvGrpSpPr>
        <p:grpSpPr bwMode="auto">
          <a:xfrm>
            <a:off x="1241425" y="6399213"/>
            <a:ext cx="6408738" cy="493712"/>
            <a:chOff x="782" y="4031"/>
            <a:chExt cx="4037" cy="311"/>
          </a:xfrm>
        </p:grpSpPr>
        <p:pic>
          <p:nvPicPr>
            <p:cNvPr id="1463324" name="Picture 28" descr="namemark2"/>
            <p:cNvPicPr>
              <a:picLocks noChangeAspect="1" noChangeArrowheads="1"/>
            </p:cNvPicPr>
            <p:nvPr userDrawn="1"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782" y="4031"/>
              <a:ext cx="960" cy="199"/>
            </a:xfrm>
            <a:prstGeom prst="rect">
              <a:avLst/>
            </a:prstGeom>
            <a:noFill/>
          </p:spPr>
        </p:pic>
        <p:sp>
          <p:nvSpPr>
            <p:cNvPr id="1463325" name="Rectangle 29"/>
            <p:cNvSpPr>
              <a:spLocks noChangeArrowheads="1"/>
            </p:cNvSpPr>
            <p:nvPr userDrawn="1"/>
          </p:nvSpPr>
          <p:spPr bwMode="auto">
            <a:xfrm>
              <a:off x="1774" y="4059"/>
              <a:ext cx="3045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zh-TW" altLang="en-US" sz="1200">
                  <a:solidFill>
                    <a:srgbClr val="FFFF00"/>
                  </a:solidFill>
                  <a:ea typeface="標楷體" pitchFamily="65" charset="-120"/>
                </a:rPr>
                <a:t>李國光   </a:t>
              </a:r>
              <a:r>
                <a:rPr lang="zh-TW" altLang="en-US" sz="1200">
                  <a:solidFill>
                    <a:srgbClr val="FFFF00"/>
                  </a:solidFill>
                  <a:ea typeface="標楷體" pitchFamily="65" charset="-120"/>
                  <a:sym typeface="Symbol" pitchFamily="18" charset="2"/>
                </a:rPr>
                <a:t></a:t>
              </a:r>
              <a:r>
                <a:rPr lang="zh-TW" altLang="en-US" sz="1200">
                  <a:solidFill>
                    <a:srgbClr val="FFFF00"/>
                  </a:solidFill>
                  <a:ea typeface="標楷體" pitchFamily="65" charset="-120"/>
                </a:rPr>
                <a:t> 版權所有   </a:t>
              </a:r>
              <a:r>
                <a:rPr lang="en-US" altLang="zh-TW" sz="1200">
                  <a:solidFill>
                    <a:srgbClr val="FFFF00"/>
                  </a:solidFill>
                  <a:ea typeface="標楷體" pitchFamily="65" charset="-120"/>
                </a:rPr>
                <a:t>Tel: 02-2737-6782  Email: </a:t>
              </a:r>
              <a:r>
                <a:rPr lang="en-US" altLang="zh-TW" sz="1200">
                  <a:solidFill>
                    <a:srgbClr val="FFFF00"/>
                  </a:solidFill>
                  <a:ea typeface="標楷體" pitchFamily="65" charset="-120"/>
                  <a:hlinkClick r:id="rId6"/>
                </a:rPr>
                <a:t>lgg@cs.ntust.edu.tw</a:t>
              </a:r>
              <a:endParaRPr lang="en-US" altLang="zh-TW" sz="1200" b="1">
                <a:ea typeface="標楷體" pitchFamily="65" charset="-120"/>
              </a:endParaRPr>
            </a:p>
          </p:txBody>
        </p:sp>
        <p:sp>
          <p:nvSpPr>
            <p:cNvPr id="1463326" name="Text Box 30"/>
            <p:cNvSpPr txBox="1">
              <a:spLocks noChangeArrowheads="1"/>
            </p:cNvSpPr>
            <p:nvPr userDrawn="1"/>
          </p:nvSpPr>
          <p:spPr bwMode="auto">
            <a:xfrm>
              <a:off x="1859" y="4169"/>
              <a:ext cx="2372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zh-TW" altLang="en-US" sz="1200">
                  <a:solidFill>
                    <a:srgbClr val="FF3300"/>
                  </a:solidFill>
                  <a:latin typeface="標楷體" pitchFamily="65" charset="-120"/>
                  <a:ea typeface="標楷體" pitchFamily="65" charset="-120"/>
                </a:rPr>
                <a:t>知識與遠見的結合，才能夠避免無知與短視</a:t>
              </a:r>
              <a:r>
                <a:rPr lang="en-US" altLang="zh-TW" sz="1200">
                  <a:solidFill>
                    <a:srgbClr val="FF3300"/>
                  </a:solidFill>
                  <a:latin typeface="標楷體" pitchFamily="65" charset="-120"/>
                  <a:ea typeface="標楷體" pitchFamily="65" charset="-120"/>
                </a:rPr>
                <a:t>---</a:t>
              </a:r>
              <a:r>
                <a:rPr lang="zh-TW" altLang="en-US" sz="1200">
                  <a:solidFill>
                    <a:srgbClr val="FF3300"/>
                  </a:solidFill>
                  <a:latin typeface="標楷體" pitchFamily="65" charset="-120"/>
                  <a:ea typeface="標楷體" pitchFamily="65" charset="-120"/>
                </a:rPr>
                <a:t>高希均</a:t>
              </a:r>
            </a:p>
          </p:txBody>
        </p:sp>
      </p:grp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kumimoji="1" sz="40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kumimoji="1" sz="40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  <a:ea typeface="標楷體" pitchFamily="65" charset="-12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kumimoji="1" sz="40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  <a:ea typeface="標楷體" pitchFamily="65" charset="-12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kumimoji="1" sz="40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  <a:ea typeface="標楷體" pitchFamily="65" charset="-12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kumimoji="1" sz="40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  <a:ea typeface="標楷體" pitchFamily="65" charset="-12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kumimoji="1" sz="40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  <a:ea typeface="標楷體" pitchFamily="65" charset="-12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kumimoji="1" sz="40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  <a:ea typeface="標楷體" pitchFamily="65" charset="-12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kumimoji="1" sz="40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  <a:ea typeface="標楷體" pitchFamily="65" charset="-12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kumimoji="1" sz="40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  <a:ea typeface="標楷體" pitchFamily="65" charset="-12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Char char="•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Char char="•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Char char="•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Char char="•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Char char="•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37DDD7-EC12-4A15-A929-457B36C3CE5C}" type="slidenum">
              <a:rPr lang="en-US" altLang="zh-TW"/>
              <a:pPr>
                <a:defRPr/>
              </a:pPr>
              <a:t>1</a:t>
            </a:fld>
            <a:endParaRPr lang="en-US" altLang="zh-TW"/>
          </a:p>
        </p:txBody>
      </p:sp>
      <p:sp>
        <p:nvSpPr>
          <p:cNvPr id="2625538" name="Rectangle 2"/>
          <p:cNvSpPr>
            <a:spLocks noChangeArrowheads="1"/>
          </p:cNvSpPr>
          <p:nvPr/>
        </p:nvSpPr>
        <p:spPr bwMode="auto">
          <a:xfrm>
            <a:off x="395288" y="2133600"/>
            <a:ext cx="8505825" cy="1447800"/>
          </a:xfrm>
          <a:prstGeom prst="rect">
            <a:avLst/>
          </a:prstGeom>
          <a:solidFill>
            <a:srgbClr val="FF505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>
              <a:defRPr/>
            </a:pPr>
            <a:r>
              <a:rPr kumimoji="0" lang="en-US" altLang="zh-TW" sz="4000" b="1">
                <a:solidFill>
                  <a:schemeClr val="bg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標楷體" pitchFamily="65" charset="-120"/>
              </a:rPr>
              <a:t>2.</a:t>
            </a:r>
            <a:r>
              <a:rPr lang="zh-TW" altLang="en-US" sz="4000" b="1">
                <a:solidFill>
                  <a:schemeClr val="bg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標楷體" pitchFamily="65" charset="-120"/>
              </a:rPr>
              <a:t>管理</a:t>
            </a:r>
            <a:r>
              <a:rPr kumimoji="0" lang="zh-TW" altLang="en-US" sz="4000" b="1">
                <a:solidFill>
                  <a:schemeClr val="bg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標楷體" pitchFamily="65" charset="-120"/>
              </a:rPr>
              <a:t>資</a:t>
            </a:r>
            <a:r>
              <a:rPr lang="zh-TW" altLang="en-US" sz="4000" b="1">
                <a:solidFill>
                  <a:schemeClr val="bg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標楷體" pitchFamily="65" charset="-120"/>
              </a:rPr>
              <a:t>訊系統的基本概念與架構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002E306-1A99-4221-AC0B-C56283EC6738}" type="slidenum">
              <a:rPr lang="en-US" altLang="zh-TW"/>
              <a:pPr>
                <a:defRPr/>
              </a:pPr>
              <a:t>2</a:t>
            </a:fld>
            <a:endParaRPr lang="en-US" altLang="zh-TW"/>
          </a:p>
        </p:txBody>
      </p:sp>
      <p:sp>
        <p:nvSpPr>
          <p:cNvPr id="2626562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260350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zh-TW" altLang="en-US" smtClean="0"/>
              <a:t>何謂</a:t>
            </a:r>
            <a:r>
              <a:rPr lang="en-US" altLang="zh-TW" smtClean="0"/>
              <a:t>MIS</a:t>
            </a:r>
            <a:r>
              <a:rPr lang="zh-TW" altLang="en-US" smtClean="0"/>
              <a:t>？</a:t>
            </a:r>
          </a:p>
        </p:txBody>
      </p:sp>
      <p:sp>
        <p:nvSpPr>
          <p:cNvPr id="7168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1628775"/>
            <a:ext cx="8229600" cy="4495800"/>
          </a:xfrm>
        </p:spPr>
        <p:txBody>
          <a:bodyPr/>
          <a:lstStyle/>
          <a:p>
            <a:pPr eaLnBrk="1" hangingPunct="1"/>
            <a:r>
              <a:rPr lang="zh-TW" altLang="en-US" smtClean="0"/>
              <a:t>所謂</a:t>
            </a:r>
            <a:r>
              <a:rPr lang="en-US" altLang="zh-TW" smtClean="0"/>
              <a:t>MIS</a:t>
            </a:r>
            <a:r>
              <a:rPr lang="zh-TW" altLang="en-US" smtClean="0"/>
              <a:t>指的是：研究組織如何有效的利用內、外部的資訊資源，來開發資訊系統，提供與傳遞有價值的資訊與知識，以提升員工的工作效率、組織內外部的經營績效與競爭優勢，而達成組織目標的一門學問。</a:t>
            </a:r>
            <a:br>
              <a:rPr lang="zh-TW" altLang="en-US" smtClean="0"/>
            </a:br>
            <a:endParaRPr lang="zh-TW" altLang="en-US" smtClean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E3C0532-2A05-460F-B155-77EC6890E8A2}" type="slidenum">
              <a:rPr lang="en-US" altLang="zh-TW"/>
              <a:pPr>
                <a:defRPr/>
              </a:pPr>
              <a:t>3</a:t>
            </a:fld>
            <a:endParaRPr lang="en-US" altLang="zh-TW"/>
          </a:p>
        </p:txBody>
      </p:sp>
      <p:sp>
        <p:nvSpPr>
          <p:cNvPr id="26746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zh-TW" altLang="en-US" sz="3200" smtClean="0">
                <a:solidFill>
                  <a:srgbClr val="FFFF00"/>
                </a:solidFill>
              </a:rPr>
              <a:t>資訊管理的基本概念與架構</a:t>
            </a:r>
          </a:p>
        </p:txBody>
      </p:sp>
      <p:pic>
        <p:nvPicPr>
          <p:cNvPr id="99332" name="Picture 3" descr="F1-23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331913" y="1125538"/>
            <a:ext cx="6553200" cy="5180012"/>
          </a:xfr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725BC30-8FD2-485F-A89A-7ADD2AE53D74}" type="slidenum">
              <a:rPr lang="en-US" altLang="zh-TW"/>
              <a:pPr>
                <a:defRPr/>
              </a:pPr>
              <a:t>4</a:t>
            </a:fld>
            <a:endParaRPr lang="en-US" altLang="zh-TW"/>
          </a:p>
        </p:txBody>
      </p:sp>
      <p:pic>
        <p:nvPicPr>
          <p:cNvPr id="100355" name="Picture 2" descr="F1-0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03350" y="1268413"/>
            <a:ext cx="6478588" cy="433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75715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zh-TW" altLang="en-US" smtClean="0"/>
              <a:t>外部環境及其主要構面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4F5410A-9BCC-445E-8703-143463EC2C8A}" type="slidenum">
              <a:rPr lang="en-US" altLang="zh-TW"/>
              <a:pPr>
                <a:defRPr/>
              </a:pPr>
              <a:t>5</a:t>
            </a:fld>
            <a:endParaRPr lang="en-US" altLang="zh-TW"/>
          </a:p>
        </p:txBody>
      </p:sp>
      <p:sp>
        <p:nvSpPr>
          <p:cNvPr id="26767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zh-TW" altLang="en-US" smtClean="0"/>
              <a:t>新</a:t>
            </a:r>
            <a:r>
              <a:rPr lang="en-US" altLang="zh-TW" smtClean="0"/>
              <a:t>IT</a:t>
            </a:r>
            <a:r>
              <a:rPr lang="zh-TW" altLang="en-US" smtClean="0"/>
              <a:t>科技</a:t>
            </a:r>
          </a:p>
        </p:txBody>
      </p:sp>
      <p:pic>
        <p:nvPicPr>
          <p:cNvPr id="101380" name="Picture 3" descr="F1-09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971550" y="1628775"/>
            <a:ext cx="6886575" cy="4148138"/>
          </a:xfr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6A6C809-1F00-4BF2-8925-6629E11A3475}" type="slidenum">
              <a:rPr lang="en-US" altLang="zh-TW"/>
              <a:pPr>
                <a:defRPr/>
              </a:pPr>
              <a:t>6</a:t>
            </a:fld>
            <a:endParaRPr lang="en-US" altLang="zh-TW"/>
          </a:p>
        </p:txBody>
      </p:sp>
      <p:sp>
        <p:nvSpPr>
          <p:cNvPr id="26777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zh-TW" smtClean="0"/>
              <a:t>IT</a:t>
            </a:r>
            <a:r>
              <a:rPr lang="zh-TW" altLang="en-US" smtClean="0"/>
              <a:t>支援與影響組織內部結構關係圖</a:t>
            </a:r>
          </a:p>
        </p:txBody>
      </p:sp>
      <p:pic>
        <p:nvPicPr>
          <p:cNvPr id="102404" name="Picture 3" descr="F1-11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763713" y="1268413"/>
            <a:ext cx="5526087" cy="5002212"/>
          </a:xfr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48BF825-8A7D-4FDD-B990-EEC90DDD3379}" type="slidenum">
              <a:rPr lang="en-US" altLang="zh-TW"/>
              <a:pPr>
                <a:defRPr/>
              </a:pPr>
              <a:t>7</a:t>
            </a:fld>
            <a:endParaRPr lang="en-US" altLang="zh-TW"/>
          </a:p>
        </p:txBody>
      </p:sp>
      <p:sp>
        <p:nvSpPr>
          <p:cNvPr id="26787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zh-TW" smtClean="0"/>
              <a:t>IT</a:t>
            </a:r>
            <a:r>
              <a:rPr lang="zh-TW" altLang="en-US" smtClean="0"/>
              <a:t>支援組織外部結構關係圖</a:t>
            </a:r>
          </a:p>
        </p:txBody>
      </p:sp>
      <p:pic>
        <p:nvPicPr>
          <p:cNvPr id="103428" name="Picture 3" descr="F1-1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476375" y="1700213"/>
            <a:ext cx="6415088" cy="4398962"/>
          </a:xfr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93DF227-0A59-4FDC-8338-C1B427EE7595}" type="slidenum">
              <a:rPr lang="en-US" altLang="zh-TW"/>
              <a:pPr>
                <a:defRPr/>
              </a:pPr>
              <a:t>8</a:t>
            </a:fld>
            <a:endParaRPr lang="en-US" altLang="zh-TW"/>
          </a:p>
        </p:txBody>
      </p:sp>
      <p:sp>
        <p:nvSpPr>
          <p:cNvPr id="26798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zh-TW" altLang="en-US" smtClean="0"/>
              <a:t>不同支援層次的資訊系統</a:t>
            </a:r>
          </a:p>
        </p:txBody>
      </p:sp>
      <p:pic>
        <p:nvPicPr>
          <p:cNvPr id="104452" name="Picture 3" descr="F1-07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258888" y="1268413"/>
            <a:ext cx="6696075" cy="4598987"/>
          </a:xfr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教學目標">
  <a:themeElements>
    <a:clrScheme name="Skm 5">
      <a:dk1>
        <a:srgbClr val="463416"/>
      </a:dk1>
      <a:lt1>
        <a:srgbClr val="FFFFFF"/>
      </a:lt1>
      <a:dk2>
        <a:srgbClr val="003399"/>
      </a:dk2>
      <a:lt2>
        <a:srgbClr val="E3E3FF"/>
      </a:lt2>
      <a:accent1>
        <a:srgbClr val="3399FF"/>
      </a:accent1>
      <a:accent2>
        <a:srgbClr val="33CCCC"/>
      </a:accent2>
      <a:accent3>
        <a:srgbClr val="AAADCA"/>
      </a:accent3>
      <a:accent4>
        <a:srgbClr val="DADADA"/>
      </a:accent4>
      <a:accent5>
        <a:srgbClr val="ADCAFF"/>
      </a:accent5>
      <a:accent6>
        <a:srgbClr val="2DB9B9"/>
      </a:accent6>
      <a:hlink>
        <a:srgbClr val="00FFCC"/>
      </a:hlink>
      <a:folHlink>
        <a:srgbClr val="808000"/>
      </a:folHlink>
    </a:clrScheme>
    <a:fontScheme name="Skm">
      <a:majorFont>
        <a:latin typeface="Arial"/>
        <a:ea typeface="標楷體"/>
        <a:cs typeface=""/>
      </a:majorFont>
      <a:minorFont>
        <a:latin typeface="Arial"/>
        <a:ea typeface="標楷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km 1">
        <a:dk1>
          <a:srgbClr val="4C3A1C"/>
        </a:dk1>
        <a:lt1>
          <a:srgbClr val="FFFFFF"/>
        </a:lt1>
        <a:dk2>
          <a:srgbClr val="993300"/>
        </a:dk2>
        <a:lt2>
          <a:srgbClr val="CCAA00"/>
        </a:lt2>
        <a:accent1>
          <a:srgbClr val="FF3300"/>
        </a:accent1>
        <a:accent2>
          <a:srgbClr val="9E6600"/>
        </a:accent2>
        <a:accent3>
          <a:srgbClr val="CAADAA"/>
        </a:accent3>
        <a:accent4>
          <a:srgbClr val="DADADA"/>
        </a:accent4>
        <a:accent5>
          <a:srgbClr val="FFADAA"/>
        </a:accent5>
        <a:accent6>
          <a:srgbClr val="8F5C00"/>
        </a:accent6>
        <a:hlink>
          <a:srgbClr val="FFCC00"/>
        </a:hlink>
        <a:folHlink>
          <a:srgbClr val="F7DC9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km 2">
        <a:dk1>
          <a:srgbClr val="3D0058"/>
        </a:dk1>
        <a:lt1>
          <a:srgbClr val="FFFFFF"/>
        </a:lt1>
        <a:dk2>
          <a:srgbClr val="9188B0"/>
        </a:dk2>
        <a:lt2>
          <a:srgbClr val="DDE0DC"/>
        </a:lt2>
        <a:accent1>
          <a:srgbClr val="FFCC00"/>
        </a:accent1>
        <a:accent2>
          <a:srgbClr val="4C3D78"/>
        </a:accent2>
        <a:accent3>
          <a:srgbClr val="C7C3D4"/>
        </a:accent3>
        <a:accent4>
          <a:srgbClr val="DADADA"/>
        </a:accent4>
        <a:accent5>
          <a:srgbClr val="FFE2AA"/>
        </a:accent5>
        <a:accent6>
          <a:srgbClr val="44366C"/>
        </a:accent6>
        <a:hlink>
          <a:srgbClr val="743D78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km 3">
        <a:dk1>
          <a:srgbClr val="10104C"/>
        </a:dk1>
        <a:lt1>
          <a:srgbClr val="FFFFFF"/>
        </a:lt1>
        <a:dk2>
          <a:srgbClr val="003366"/>
        </a:dk2>
        <a:lt2>
          <a:srgbClr val="C6CCD4"/>
        </a:lt2>
        <a:accent1>
          <a:srgbClr val="33CCFF"/>
        </a:accent1>
        <a:accent2>
          <a:srgbClr val="5B5B8D"/>
        </a:accent2>
        <a:accent3>
          <a:srgbClr val="AAADB8"/>
        </a:accent3>
        <a:accent4>
          <a:srgbClr val="DADADA"/>
        </a:accent4>
        <a:accent5>
          <a:srgbClr val="ADE2FF"/>
        </a:accent5>
        <a:accent6>
          <a:srgbClr val="52527F"/>
        </a:accent6>
        <a:hlink>
          <a:srgbClr val="4529AB"/>
        </a:hlink>
        <a:folHlink>
          <a:srgbClr val="00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km 4">
        <a:dk1>
          <a:srgbClr val="B0C8CA"/>
        </a:dk1>
        <a:lt1>
          <a:srgbClr val="FFFFFF"/>
        </a:lt1>
        <a:dk2>
          <a:srgbClr val="000099"/>
        </a:dk2>
        <a:lt2>
          <a:srgbClr val="FFFFFF"/>
        </a:lt2>
        <a:accent1>
          <a:srgbClr val="89C4FF"/>
        </a:accent1>
        <a:accent2>
          <a:srgbClr val="00008C"/>
        </a:accent2>
        <a:accent3>
          <a:srgbClr val="AAAACA"/>
        </a:accent3>
        <a:accent4>
          <a:srgbClr val="DADADA"/>
        </a:accent4>
        <a:accent5>
          <a:srgbClr val="C4DEFF"/>
        </a:accent5>
        <a:accent6>
          <a:srgbClr val="00007E"/>
        </a:accent6>
        <a:hlink>
          <a:srgbClr val="6666FF"/>
        </a:hlink>
        <a:folHlink>
          <a:srgbClr val="C0C0C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km 5">
        <a:dk1>
          <a:srgbClr val="463416"/>
        </a:dk1>
        <a:lt1>
          <a:srgbClr val="FFFFFF"/>
        </a:lt1>
        <a:dk2>
          <a:srgbClr val="003399"/>
        </a:dk2>
        <a:lt2>
          <a:srgbClr val="E3E3FF"/>
        </a:lt2>
        <a:accent1>
          <a:srgbClr val="3399FF"/>
        </a:accent1>
        <a:accent2>
          <a:srgbClr val="33CCCC"/>
        </a:accent2>
        <a:accent3>
          <a:srgbClr val="AAADCA"/>
        </a:accent3>
        <a:accent4>
          <a:srgbClr val="DADADA"/>
        </a:accent4>
        <a:accent5>
          <a:srgbClr val="ADCAFF"/>
        </a:accent5>
        <a:accent6>
          <a:srgbClr val="2DB9B9"/>
        </a:accent6>
        <a:hlink>
          <a:srgbClr val="00FFCC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km 6">
        <a:dk1>
          <a:srgbClr val="809296"/>
        </a:dk1>
        <a:lt1>
          <a:srgbClr val="FFFFFF"/>
        </a:lt1>
        <a:dk2>
          <a:srgbClr val="6699FF"/>
        </a:dk2>
        <a:lt2>
          <a:srgbClr val="B3EDFF"/>
        </a:lt2>
        <a:accent1>
          <a:srgbClr val="FF9933"/>
        </a:accent1>
        <a:accent2>
          <a:srgbClr val="FFAA99"/>
        </a:accent2>
        <a:accent3>
          <a:srgbClr val="B8CAFF"/>
        </a:accent3>
        <a:accent4>
          <a:srgbClr val="DADADA"/>
        </a:accent4>
        <a:accent5>
          <a:srgbClr val="FFCAAD"/>
        </a:accent5>
        <a:accent6>
          <a:srgbClr val="E79A8A"/>
        </a:accent6>
        <a:hlink>
          <a:srgbClr val="FFCFAB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km 7">
        <a:dk1>
          <a:srgbClr val="006666"/>
        </a:dk1>
        <a:lt1>
          <a:srgbClr val="FFFFFF"/>
        </a:lt1>
        <a:dk2>
          <a:srgbClr val="85D1E3"/>
        </a:dk2>
        <a:lt2>
          <a:srgbClr val="CCFFFF"/>
        </a:lt2>
        <a:accent1>
          <a:srgbClr val="FFCC00"/>
        </a:accent1>
        <a:accent2>
          <a:srgbClr val="00CC99"/>
        </a:accent2>
        <a:accent3>
          <a:srgbClr val="C2E5EF"/>
        </a:accent3>
        <a:accent4>
          <a:srgbClr val="DADADA"/>
        </a:accent4>
        <a:accent5>
          <a:srgbClr val="FFE2AA"/>
        </a:accent5>
        <a:accent6>
          <a:srgbClr val="00B98A"/>
        </a:accent6>
        <a:hlink>
          <a:srgbClr val="0099FF"/>
        </a:hlink>
        <a:folHlink>
          <a:srgbClr val="66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km 8">
        <a:dk1>
          <a:srgbClr val="404B3D"/>
        </a:dk1>
        <a:lt1>
          <a:srgbClr val="FFFFFF"/>
        </a:lt1>
        <a:dk2>
          <a:srgbClr val="A7A491"/>
        </a:dk2>
        <a:lt2>
          <a:srgbClr val="CCD0CA"/>
        </a:lt2>
        <a:accent1>
          <a:srgbClr val="33CCCC"/>
        </a:accent1>
        <a:accent2>
          <a:srgbClr val="004E4C"/>
        </a:accent2>
        <a:accent3>
          <a:srgbClr val="D0CFC7"/>
        </a:accent3>
        <a:accent4>
          <a:srgbClr val="DADADA"/>
        </a:accent4>
        <a:accent5>
          <a:srgbClr val="ADE2E2"/>
        </a:accent5>
        <a:accent6>
          <a:srgbClr val="004644"/>
        </a:accent6>
        <a:hlink>
          <a:srgbClr val="477781"/>
        </a:hlink>
        <a:folHlink>
          <a:srgbClr val="85CC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km 9">
        <a:dk1>
          <a:srgbClr val="000000"/>
        </a:dk1>
        <a:lt1>
          <a:srgbClr val="FFFFFF"/>
        </a:lt1>
        <a:dk2>
          <a:srgbClr val="FFFFAF"/>
        </a:dk2>
        <a:lt2>
          <a:srgbClr val="676597"/>
        </a:lt2>
        <a:accent1>
          <a:srgbClr val="66CCFF"/>
        </a:accent1>
        <a:accent2>
          <a:srgbClr val="CCECFF"/>
        </a:accent2>
        <a:accent3>
          <a:srgbClr val="FFFFFF"/>
        </a:accent3>
        <a:accent4>
          <a:srgbClr val="000000"/>
        </a:accent4>
        <a:accent5>
          <a:srgbClr val="B8E2FF"/>
        </a:accent5>
        <a:accent6>
          <a:srgbClr val="B9D6E7"/>
        </a:accent6>
        <a:hlink>
          <a:srgbClr val="6600CC"/>
        </a:hlink>
        <a:folHlink>
          <a:srgbClr val="008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教學目標</Template>
  <TotalTime>1</TotalTime>
  <Words>118</Words>
  <Application>Microsoft Office PowerPoint</Application>
  <PresentationFormat>如螢幕大小 (4:3)</PresentationFormat>
  <Paragraphs>17</Paragraphs>
  <Slides>8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3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8</vt:i4>
      </vt:variant>
    </vt:vector>
  </HeadingPairs>
  <TitlesOfParts>
    <vt:vector size="12" baseType="lpstr">
      <vt:lpstr>標楷體</vt:lpstr>
      <vt:lpstr>Arial</vt:lpstr>
      <vt:lpstr>Symbol</vt:lpstr>
      <vt:lpstr>教學目標</vt:lpstr>
      <vt:lpstr>PowerPoint 簡報</vt:lpstr>
      <vt:lpstr>何謂MIS？</vt:lpstr>
      <vt:lpstr>資訊管理的基本概念與架構</vt:lpstr>
      <vt:lpstr>外部環境及其主要構面</vt:lpstr>
      <vt:lpstr>新IT科技</vt:lpstr>
      <vt:lpstr>IT支援與影響組織內部結構關係圖</vt:lpstr>
      <vt:lpstr>IT支援組織外部結構關係圖</vt:lpstr>
      <vt:lpstr>不同支援層次的資訊系統</vt:lpstr>
    </vt:vector>
  </TitlesOfParts>
  <Company>Your Company Name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投影片 1</dc:title>
  <dc:creator>Your User Name</dc:creator>
  <cp:lastModifiedBy>George Lee</cp:lastModifiedBy>
  <cp:revision>1</cp:revision>
  <dcterms:created xsi:type="dcterms:W3CDTF">2010-07-17T03:05:52Z</dcterms:created>
  <dcterms:modified xsi:type="dcterms:W3CDTF">2017-09-12T07:31:41Z</dcterms:modified>
</cp:coreProperties>
</file>